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5334" r:id="rId2"/>
    <p:sldId id="5350" r:id="rId3"/>
    <p:sldId id="5353" r:id="rId4"/>
    <p:sldId id="5314" r:id="rId5"/>
    <p:sldId id="5338" r:id="rId6"/>
    <p:sldId id="5357" r:id="rId7"/>
    <p:sldId id="5359" r:id="rId8"/>
    <p:sldId id="5360" r:id="rId9"/>
    <p:sldId id="5343" r:id="rId10"/>
    <p:sldId id="5339" r:id="rId11"/>
    <p:sldId id="5358" r:id="rId12"/>
    <p:sldId id="5349" r:id="rId13"/>
    <p:sldId id="5364" r:id="rId14"/>
    <p:sldId id="5344" r:id="rId15"/>
    <p:sldId id="5361" r:id="rId16"/>
    <p:sldId id="277" r:id="rId17"/>
    <p:sldId id="5354" r:id="rId18"/>
    <p:sldId id="5365" r:id="rId19"/>
    <p:sldId id="5320" r:id="rId20"/>
    <p:sldId id="5351" r:id="rId21"/>
    <p:sldId id="5341" r:id="rId22"/>
    <p:sldId id="5345" r:id="rId23"/>
    <p:sldId id="5346" r:id="rId24"/>
    <p:sldId id="5366" r:id="rId25"/>
    <p:sldId id="5362" r:id="rId26"/>
    <p:sldId id="5367" r:id="rId27"/>
    <p:sldId id="5363" r:id="rId28"/>
    <p:sldId id="5347" r:id="rId29"/>
    <p:sldId id="5348" r:id="rId30"/>
    <p:sldId id="5321" r:id="rId31"/>
    <p:sldId id="278" r:id="rId32"/>
    <p:sldId id="5342" r:id="rId33"/>
    <p:sldId id="5377" r:id="rId34"/>
    <p:sldId id="5371" r:id="rId35"/>
    <p:sldId id="5356" r:id="rId36"/>
    <p:sldId id="5372" r:id="rId37"/>
    <p:sldId id="5368" r:id="rId38"/>
    <p:sldId id="5369" r:id="rId39"/>
    <p:sldId id="5370" r:id="rId40"/>
    <p:sldId id="5373" r:id="rId41"/>
    <p:sldId id="5374" r:id="rId42"/>
    <p:sldId id="5375" r:id="rId43"/>
    <p:sldId id="5376" r:id="rId44"/>
  </p:sldIdLst>
  <p:sldSz cx="12192000" cy="6858000"/>
  <p:notesSz cx="6845300" cy="99710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青木 孝之" initials="青木" lastIdx="1" clrIdx="0">
    <p:extLst>
      <p:ext uri="{19B8F6BF-5375-455C-9EA6-DF929625EA0E}">
        <p15:presenceInfo xmlns:p15="http://schemas.microsoft.com/office/powerpoint/2012/main" userId="64a78a2d2104c7e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10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44D3E1-B5DF-438D-8940-524C78C96997}" type="doc">
      <dgm:prSet loTypeId="urn:microsoft.com/office/officeart/2005/8/layout/hProcess9" loCatId="process" qsTypeId="urn:microsoft.com/office/officeart/2005/8/quickstyle/simple1" qsCatId="simple" csTypeId="urn:microsoft.com/office/officeart/2005/8/colors/colorful4" csCatId="colorful" phldr="1"/>
      <dgm:spPr/>
    </dgm:pt>
    <dgm:pt modelId="{D146B122-E05F-4EF6-925B-D4FC7E0C1927}">
      <dgm:prSet phldrT="[テキスト]" custT="1"/>
      <dgm:spPr/>
      <dgm:t>
        <a:bodyPr/>
        <a:lstStyle/>
        <a:p>
          <a:r>
            <a:rPr kumimoji="1" lang="ja-JP" altLang="en-US" sz="2800" b="1" dirty="0">
              <a:solidFill>
                <a:schemeClr val="tx1"/>
              </a:solidFill>
            </a:rPr>
            <a:t>仮説検証</a:t>
          </a:r>
        </a:p>
      </dgm:t>
    </dgm:pt>
    <dgm:pt modelId="{ABC0E491-8EAF-4E5F-B74D-A01EC4B0E996}" type="parTrans" cxnId="{5948B1FA-7A0F-4F6E-A69A-AD1EC12E8D77}">
      <dgm:prSet/>
      <dgm:spPr/>
      <dgm:t>
        <a:bodyPr/>
        <a:lstStyle/>
        <a:p>
          <a:endParaRPr kumimoji="1" lang="ja-JP" altLang="en-US"/>
        </a:p>
      </dgm:t>
    </dgm:pt>
    <dgm:pt modelId="{7EF68DFB-5058-449C-A6DE-2F3D41B86867}" type="sibTrans" cxnId="{5948B1FA-7A0F-4F6E-A69A-AD1EC12E8D77}">
      <dgm:prSet/>
      <dgm:spPr/>
      <dgm:t>
        <a:bodyPr/>
        <a:lstStyle/>
        <a:p>
          <a:endParaRPr kumimoji="1" lang="ja-JP" altLang="en-US"/>
        </a:p>
      </dgm:t>
    </dgm:pt>
    <dgm:pt modelId="{D93928E8-19B9-40E5-9CE9-08656C2E99B3}">
      <dgm:prSet phldrT="[テキスト]" custT="1"/>
      <dgm:spPr/>
      <dgm:t>
        <a:bodyPr/>
        <a:lstStyle/>
        <a:p>
          <a:r>
            <a:rPr kumimoji="1" lang="ja-JP" altLang="en-US" sz="2400" b="1" dirty="0">
              <a:solidFill>
                <a:schemeClr val="tx1"/>
              </a:solidFill>
            </a:rPr>
            <a:t>フレームワーク</a:t>
          </a:r>
          <a:endParaRPr kumimoji="1" lang="en-US" altLang="ja-JP" sz="2400" b="1" dirty="0">
            <a:solidFill>
              <a:schemeClr val="tx1"/>
            </a:solidFill>
          </a:endParaRPr>
        </a:p>
        <a:p>
          <a:r>
            <a:rPr kumimoji="1" lang="ja-JP" altLang="en-US" sz="2400" b="1" dirty="0">
              <a:solidFill>
                <a:schemeClr val="tx1"/>
              </a:solidFill>
            </a:rPr>
            <a:t>深堀思考</a:t>
          </a:r>
        </a:p>
      </dgm:t>
    </dgm:pt>
    <dgm:pt modelId="{9A5BBE3A-EE67-4F5F-848F-0DF89FE259DE}" type="parTrans" cxnId="{0A640510-CA78-4357-B956-939C39B856FB}">
      <dgm:prSet/>
      <dgm:spPr/>
      <dgm:t>
        <a:bodyPr/>
        <a:lstStyle/>
        <a:p>
          <a:endParaRPr kumimoji="1" lang="ja-JP" altLang="en-US"/>
        </a:p>
      </dgm:t>
    </dgm:pt>
    <dgm:pt modelId="{0A627CE8-BB34-48B1-BB6B-5DF8CFF351BE}" type="sibTrans" cxnId="{0A640510-CA78-4357-B956-939C39B856FB}">
      <dgm:prSet/>
      <dgm:spPr/>
      <dgm:t>
        <a:bodyPr/>
        <a:lstStyle/>
        <a:p>
          <a:endParaRPr kumimoji="1" lang="ja-JP" altLang="en-US"/>
        </a:p>
      </dgm:t>
    </dgm:pt>
    <dgm:pt modelId="{341CD97D-148B-48AF-B411-CB520704A39A}">
      <dgm:prSet phldrT="[テキスト]" custT="1"/>
      <dgm:spPr/>
      <dgm:t>
        <a:bodyPr/>
        <a:lstStyle/>
        <a:p>
          <a:r>
            <a:rPr kumimoji="1" lang="ja-JP" altLang="en-US" sz="2400" b="1" dirty="0">
              <a:solidFill>
                <a:schemeClr val="tx1"/>
              </a:solidFill>
            </a:rPr>
            <a:t>抽象化思考</a:t>
          </a:r>
          <a:endParaRPr kumimoji="1" lang="en-US" altLang="ja-JP" sz="2400" b="1" dirty="0">
            <a:solidFill>
              <a:schemeClr val="tx1"/>
            </a:solidFill>
          </a:endParaRPr>
        </a:p>
        <a:p>
          <a:r>
            <a:rPr kumimoji="1" lang="ja-JP" altLang="en-US" sz="2400" b="1" dirty="0">
              <a:solidFill>
                <a:schemeClr val="tx1"/>
              </a:solidFill>
            </a:rPr>
            <a:t>＋定量的分析</a:t>
          </a:r>
          <a:endParaRPr kumimoji="1" lang="en-US" altLang="ja-JP" sz="2400" b="1" dirty="0">
            <a:solidFill>
              <a:schemeClr val="tx1"/>
            </a:solidFill>
          </a:endParaRPr>
        </a:p>
      </dgm:t>
    </dgm:pt>
    <dgm:pt modelId="{38DA6183-B718-43FE-802F-EB28C2EEEF92}" type="parTrans" cxnId="{8E126FA7-3FE2-45E8-BD0B-2BB2DD29AF7F}">
      <dgm:prSet/>
      <dgm:spPr/>
      <dgm:t>
        <a:bodyPr/>
        <a:lstStyle/>
        <a:p>
          <a:endParaRPr kumimoji="1" lang="ja-JP" altLang="en-US"/>
        </a:p>
      </dgm:t>
    </dgm:pt>
    <dgm:pt modelId="{5A7A77B9-D23B-4E3A-AF3C-C3FB8525FB78}" type="sibTrans" cxnId="{8E126FA7-3FE2-45E8-BD0B-2BB2DD29AF7F}">
      <dgm:prSet/>
      <dgm:spPr/>
      <dgm:t>
        <a:bodyPr/>
        <a:lstStyle/>
        <a:p>
          <a:endParaRPr kumimoji="1" lang="ja-JP" altLang="en-US"/>
        </a:p>
      </dgm:t>
    </dgm:pt>
    <dgm:pt modelId="{63DFAAB5-25C5-483A-89B6-94970550D251}" type="pres">
      <dgm:prSet presAssocID="{3944D3E1-B5DF-438D-8940-524C78C96997}" presName="CompostProcess" presStyleCnt="0">
        <dgm:presLayoutVars>
          <dgm:dir/>
          <dgm:resizeHandles val="exact"/>
        </dgm:presLayoutVars>
      </dgm:prSet>
      <dgm:spPr/>
    </dgm:pt>
    <dgm:pt modelId="{EF39A779-2A0B-4BD3-9B61-9CE10ABAB401}" type="pres">
      <dgm:prSet presAssocID="{3944D3E1-B5DF-438D-8940-524C78C96997}" presName="arrow" presStyleLbl="bgShp" presStyleIdx="0" presStyleCnt="1"/>
      <dgm:spPr/>
    </dgm:pt>
    <dgm:pt modelId="{B0BC0370-4DBD-408C-8169-39B0D86B9FE5}" type="pres">
      <dgm:prSet presAssocID="{3944D3E1-B5DF-438D-8940-524C78C96997}" presName="linearProcess" presStyleCnt="0"/>
      <dgm:spPr/>
    </dgm:pt>
    <dgm:pt modelId="{44E8B525-8320-4F4B-A40A-DCCE452EC9CF}" type="pres">
      <dgm:prSet presAssocID="{D146B122-E05F-4EF6-925B-D4FC7E0C1927}" presName="textNode" presStyleLbl="node1" presStyleIdx="0" presStyleCnt="3">
        <dgm:presLayoutVars>
          <dgm:bulletEnabled val="1"/>
        </dgm:presLayoutVars>
      </dgm:prSet>
      <dgm:spPr/>
    </dgm:pt>
    <dgm:pt modelId="{75947365-B538-495D-BE52-ACC7FFE34821}" type="pres">
      <dgm:prSet presAssocID="{7EF68DFB-5058-449C-A6DE-2F3D41B86867}" presName="sibTrans" presStyleCnt="0"/>
      <dgm:spPr/>
    </dgm:pt>
    <dgm:pt modelId="{A4A5BACB-9418-40BE-AF39-D7DE641054A2}" type="pres">
      <dgm:prSet presAssocID="{D93928E8-19B9-40E5-9CE9-08656C2E99B3}" presName="textNode" presStyleLbl="node1" presStyleIdx="1" presStyleCnt="3" custScaleX="104260" custLinFactNeighborX="0" custLinFactNeighborY="465">
        <dgm:presLayoutVars>
          <dgm:bulletEnabled val="1"/>
        </dgm:presLayoutVars>
      </dgm:prSet>
      <dgm:spPr/>
    </dgm:pt>
    <dgm:pt modelId="{1F5B8BAB-5942-4C0F-B6D0-BA4AEC1C21FD}" type="pres">
      <dgm:prSet presAssocID="{0A627CE8-BB34-48B1-BB6B-5DF8CFF351BE}" presName="sibTrans" presStyleCnt="0"/>
      <dgm:spPr/>
    </dgm:pt>
    <dgm:pt modelId="{320DC3A6-B021-44BF-B91E-54F27BBE5E35}" type="pres">
      <dgm:prSet presAssocID="{341CD97D-148B-48AF-B411-CB520704A39A}" presName="textNode" presStyleLbl="node1" presStyleIdx="2" presStyleCnt="3">
        <dgm:presLayoutVars>
          <dgm:bulletEnabled val="1"/>
        </dgm:presLayoutVars>
      </dgm:prSet>
      <dgm:spPr/>
    </dgm:pt>
  </dgm:ptLst>
  <dgm:cxnLst>
    <dgm:cxn modelId="{0A640510-CA78-4357-B956-939C39B856FB}" srcId="{3944D3E1-B5DF-438D-8940-524C78C96997}" destId="{D93928E8-19B9-40E5-9CE9-08656C2E99B3}" srcOrd="1" destOrd="0" parTransId="{9A5BBE3A-EE67-4F5F-848F-0DF89FE259DE}" sibTransId="{0A627CE8-BB34-48B1-BB6B-5DF8CFF351BE}"/>
    <dgm:cxn modelId="{4AC6F353-F509-4045-9EB6-EA835E572206}" type="presOf" srcId="{341CD97D-148B-48AF-B411-CB520704A39A}" destId="{320DC3A6-B021-44BF-B91E-54F27BBE5E35}" srcOrd="0" destOrd="0" presId="urn:microsoft.com/office/officeart/2005/8/layout/hProcess9"/>
    <dgm:cxn modelId="{8E126FA7-3FE2-45E8-BD0B-2BB2DD29AF7F}" srcId="{3944D3E1-B5DF-438D-8940-524C78C96997}" destId="{341CD97D-148B-48AF-B411-CB520704A39A}" srcOrd="2" destOrd="0" parTransId="{38DA6183-B718-43FE-802F-EB28C2EEEF92}" sibTransId="{5A7A77B9-D23B-4E3A-AF3C-C3FB8525FB78}"/>
    <dgm:cxn modelId="{4803ECD2-40B4-446E-A7B4-085EDBD2A2CA}" type="presOf" srcId="{3944D3E1-B5DF-438D-8940-524C78C96997}" destId="{63DFAAB5-25C5-483A-89B6-94970550D251}" srcOrd="0" destOrd="0" presId="urn:microsoft.com/office/officeart/2005/8/layout/hProcess9"/>
    <dgm:cxn modelId="{AA3982DA-B3DC-4218-B3B8-021BA426B177}" type="presOf" srcId="{D93928E8-19B9-40E5-9CE9-08656C2E99B3}" destId="{A4A5BACB-9418-40BE-AF39-D7DE641054A2}" srcOrd="0" destOrd="0" presId="urn:microsoft.com/office/officeart/2005/8/layout/hProcess9"/>
    <dgm:cxn modelId="{1BD9C4F3-CA22-4B7F-88C6-7389C24C6B83}" type="presOf" srcId="{D146B122-E05F-4EF6-925B-D4FC7E0C1927}" destId="{44E8B525-8320-4F4B-A40A-DCCE452EC9CF}" srcOrd="0" destOrd="0" presId="urn:microsoft.com/office/officeart/2005/8/layout/hProcess9"/>
    <dgm:cxn modelId="{5948B1FA-7A0F-4F6E-A69A-AD1EC12E8D77}" srcId="{3944D3E1-B5DF-438D-8940-524C78C96997}" destId="{D146B122-E05F-4EF6-925B-D4FC7E0C1927}" srcOrd="0" destOrd="0" parTransId="{ABC0E491-8EAF-4E5F-B74D-A01EC4B0E996}" sibTransId="{7EF68DFB-5058-449C-A6DE-2F3D41B86867}"/>
    <dgm:cxn modelId="{BF8C87D3-4A60-4305-8DED-E141E37DFD79}" type="presParOf" srcId="{63DFAAB5-25C5-483A-89B6-94970550D251}" destId="{EF39A779-2A0B-4BD3-9B61-9CE10ABAB401}" srcOrd="0" destOrd="0" presId="urn:microsoft.com/office/officeart/2005/8/layout/hProcess9"/>
    <dgm:cxn modelId="{857D8F97-2DA6-4275-A828-AF5A4327CEE8}" type="presParOf" srcId="{63DFAAB5-25C5-483A-89B6-94970550D251}" destId="{B0BC0370-4DBD-408C-8169-39B0D86B9FE5}" srcOrd="1" destOrd="0" presId="urn:microsoft.com/office/officeart/2005/8/layout/hProcess9"/>
    <dgm:cxn modelId="{BE0BDC07-A3B2-453D-B67E-600F305D1769}" type="presParOf" srcId="{B0BC0370-4DBD-408C-8169-39B0D86B9FE5}" destId="{44E8B525-8320-4F4B-A40A-DCCE452EC9CF}" srcOrd="0" destOrd="0" presId="urn:microsoft.com/office/officeart/2005/8/layout/hProcess9"/>
    <dgm:cxn modelId="{EEF77E4A-BD56-47BC-9F45-AFC5BF6C80FB}" type="presParOf" srcId="{B0BC0370-4DBD-408C-8169-39B0D86B9FE5}" destId="{75947365-B538-495D-BE52-ACC7FFE34821}" srcOrd="1" destOrd="0" presId="urn:microsoft.com/office/officeart/2005/8/layout/hProcess9"/>
    <dgm:cxn modelId="{480335C6-BAE5-4545-AFFC-4B2FCD4632E4}" type="presParOf" srcId="{B0BC0370-4DBD-408C-8169-39B0D86B9FE5}" destId="{A4A5BACB-9418-40BE-AF39-D7DE641054A2}" srcOrd="2" destOrd="0" presId="urn:microsoft.com/office/officeart/2005/8/layout/hProcess9"/>
    <dgm:cxn modelId="{98D4F5D2-2614-4DE0-90A7-92D0AD9DA090}" type="presParOf" srcId="{B0BC0370-4DBD-408C-8169-39B0D86B9FE5}" destId="{1F5B8BAB-5942-4C0F-B6D0-BA4AEC1C21FD}" srcOrd="3" destOrd="0" presId="urn:microsoft.com/office/officeart/2005/8/layout/hProcess9"/>
    <dgm:cxn modelId="{00AE2750-1C09-45FA-B70D-B511D2226C5D}" type="presParOf" srcId="{B0BC0370-4DBD-408C-8169-39B0D86B9FE5}" destId="{320DC3A6-B021-44BF-B91E-54F27BBE5E35}"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716BC5-F9DE-470F-94C9-2D25C7B2971F}"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kumimoji="1" lang="ja-JP" altLang="en-US"/>
        </a:p>
      </dgm:t>
    </dgm:pt>
    <dgm:pt modelId="{ABAEE872-B944-4456-8727-8C5252C3E2CC}">
      <dgm:prSet phldrT="[テキスト]"/>
      <dgm:spPr/>
      <dgm:t>
        <a:bodyPr/>
        <a:lstStyle/>
        <a:p>
          <a:r>
            <a:rPr kumimoji="1" lang="ja-JP" altLang="en-US" dirty="0"/>
            <a:t>組織営業力</a:t>
          </a:r>
        </a:p>
      </dgm:t>
    </dgm:pt>
    <dgm:pt modelId="{73B4B68F-F976-421E-97D9-5AB9F4CC45C4}" type="parTrans" cxnId="{61E12E85-B97C-4B74-AEC5-5754C9395BB3}">
      <dgm:prSet/>
      <dgm:spPr/>
      <dgm:t>
        <a:bodyPr/>
        <a:lstStyle/>
        <a:p>
          <a:endParaRPr kumimoji="1" lang="ja-JP" altLang="en-US"/>
        </a:p>
      </dgm:t>
    </dgm:pt>
    <dgm:pt modelId="{A0305022-2728-4D5A-B4E1-F89A6B03CFA0}" type="sibTrans" cxnId="{61E12E85-B97C-4B74-AEC5-5754C9395BB3}">
      <dgm:prSet/>
      <dgm:spPr/>
      <dgm:t>
        <a:bodyPr/>
        <a:lstStyle/>
        <a:p>
          <a:endParaRPr kumimoji="1" lang="ja-JP" altLang="en-US"/>
        </a:p>
      </dgm:t>
    </dgm:pt>
    <dgm:pt modelId="{F4962349-CE1A-4D62-8788-B9511A4C936E}">
      <dgm:prSet phldrT="[テキスト]"/>
      <dgm:spPr/>
      <dgm:t>
        <a:bodyPr/>
        <a:lstStyle/>
        <a:p>
          <a:r>
            <a:rPr kumimoji="1" lang="ja-JP" altLang="en-US" dirty="0"/>
            <a:t>マーケティング</a:t>
          </a:r>
        </a:p>
      </dgm:t>
    </dgm:pt>
    <dgm:pt modelId="{99D1C419-1B50-4670-BAD3-EB3E3EA1E8C6}" type="parTrans" cxnId="{DC79B58B-297C-4E78-AD54-B8D0E5D2381B}">
      <dgm:prSet/>
      <dgm:spPr/>
      <dgm:t>
        <a:bodyPr/>
        <a:lstStyle/>
        <a:p>
          <a:endParaRPr kumimoji="1" lang="ja-JP" altLang="en-US"/>
        </a:p>
      </dgm:t>
    </dgm:pt>
    <dgm:pt modelId="{53CD523D-C8F8-42F2-B789-A49BA8B02DC9}" type="sibTrans" cxnId="{DC79B58B-297C-4E78-AD54-B8D0E5D2381B}">
      <dgm:prSet/>
      <dgm:spPr/>
      <dgm:t>
        <a:bodyPr/>
        <a:lstStyle/>
        <a:p>
          <a:endParaRPr kumimoji="1" lang="ja-JP" altLang="en-US"/>
        </a:p>
      </dgm:t>
    </dgm:pt>
    <dgm:pt modelId="{23D21D11-5372-449F-8076-44A968CDBC83}">
      <dgm:prSet phldrT="[テキスト]"/>
      <dgm:spPr/>
      <dgm:t>
        <a:bodyPr/>
        <a:lstStyle/>
        <a:p>
          <a:r>
            <a:rPr kumimoji="1" lang="ja-JP" altLang="en-US" dirty="0"/>
            <a:t>インサイドセールス</a:t>
          </a:r>
        </a:p>
      </dgm:t>
    </dgm:pt>
    <dgm:pt modelId="{F2F2787E-318B-4C2A-BBD0-7B12D53C4050}" type="parTrans" cxnId="{E5B46AAD-4B60-4437-A588-1E3E0D89D6F6}">
      <dgm:prSet/>
      <dgm:spPr/>
      <dgm:t>
        <a:bodyPr/>
        <a:lstStyle/>
        <a:p>
          <a:endParaRPr kumimoji="1" lang="ja-JP" altLang="en-US"/>
        </a:p>
      </dgm:t>
    </dgm:pt>
    <dgm:pt modelId="{78F7518B-E519-44BE-8213-638DCFCDB85D}" type="sibTrans" cxnId="{E5B46AAD-4B60-4437-A588-1E3E0D89D6F6}">
      <dgm:prSet/>
      <dgm:spPr/>
      <dgm:t>
        <a:bodyPr/>
        <a:lstStyle/>
        <a:p>
          <a:endParaRPr kumimoji="1" lang="ja-JP" altLang="en-US"/>
        </a:p>
      </dgm:t>
    </dgm:pt>
    <dgm:pt modelId="{5A11BDD1-CB6B-4B51-B9A8-D77D6F59DA01}">
      <dgm:prSet phldrT="[テキスト]"/>
      <dgm:spPr/>
      <dgm:t>
        <a:bodyPr/>
        <a:lstStyle/>
        <a:p>
          <a:r>
            <a:rPr kumimoji="1" lang="ja-JP" altLang="en-US" dirty="0"/>
            <a:t>顧客営業</a:t>
          </a:r>
        </a:p>
      </dgm:t>
    </dgm:pt>
    <dgm:pt modelId="{DA930BF0-DD09-4DE1-A69F-1FCAAD7F2772}" type="parTrans" cxnId="{0428DB67-0808-47F4-BCE3-91ABDB792753}">
      <dgm:prSet/>
      <dgm:spPr/>
      <dgm:t>
        <a:bodyPr/>
        <a:lstStyle/>
        <a:p>
          <a:endParaRPr kumimoji="1" lang="ja-JP" altLang="en-US"/>
        </a:p>
      </dgm:t>
    </dgm:pt>
    <dgm:pt modelId="{DCC6DF0D-5484-4FDA-ADB3-283CB49ED336}" type="sibTrans" cxnId="{0428DB67-0808-47F4-BCE3-91ABDB792753}">
      <dgm:prSet/>
      <dgm:spPr/>
      <dgm:t>
        <a:bodyPr/>
        <a:lstStyle/>
        <a:p>
          <a:endParaRPr kumimoji="1" lang="ja-JP" altLang="en-US"/>
        </a:p>
      </dgm:t>
    </dgm:pt>
    <dgm:pt modelId="{5F9DBD3D-4230-4C21-9AB1-211D91802B0A}">
      <dgm:prSet phldrT="[テキスト]"/>
      <dgm:spPr/>
      <dgm:t>
        <a:bodyPr/>
        <a:lstStyle/>
        <a:p>
          <a:r>
            <a:rPr kumimoji="1" lang="ja-JP" altLang="en-US" dirty="0"/>
            <a:t>面談</a:t>
          </a:r>
        </a:p>
      </dgm:t>
    </dgm:pt>
    <dgm:pt modelId="{C1EA7AA7-30AD-468F-B9C9-71C9843203B9}" type="parTrans" cxnId="{F0EC49B4-8132-4107-8007-D91A605934AF}">
      <dgm:prSet/>
      <dgm:spPr/>
      <dgm:t>
        <a:bodyPr/>
        <a:lstStyle/>
        <a:p>
          <a:endParaRPr kumimoji="1" lang="ja-JP" altLang="en-US"/>
        </a:p>
      </dgm:t>
    </dgm:pt>
    <dgm:pt modelId="{1164914E-5942-4CC7-AE02-5AB34905F914}" type="sibTrans" cxnId="{F0EC49B4-8132-4107-8007-D91A605934AF}">
      <dgm:prSet/>
      <dgm:spPr/>
      <dgm:t>
        <a:bodyPr/>
        <a:lstStyle/>
        <a:p>
          <a:endParaRPr kumimoji="1" lang="ja-JP" altLang="en-US"/>
        </a:p>
      </dgm:t>
    </dgm:pt>
    <dgm:pt modelId="{39338735-4E58-45F1-AD12-85F272BAB088}">
      <dgm:prSet/>
      <dgm:spPr/>
      <dgm:t>
        <a:bodyPr/>
        <a:lstStyle/>
        <a:p>
          <a:r>
            <a:rPr kumimoji="1" lang="ja-JP" altLang="en-US" b="1" dirty="0">
              <a:solidFill>
                <a:srgbClr val="C00000"/>
              </a:solidFill>
            </a:rPr>
            <a:t>プレゼン</a:t>
          </a:r>
        </a:p>
      </dgm:t>
    </dgm:pt>
    <dgm:pt modelId="{95077D8A-39DC-41D8-A0EC-10B3FCDCA030}" type="parTrans" cxnId="{0981B3F8-37B4-496F-8675-286389424422}">
      <dgm:prSet/>
      <dgm:spPr/>
      <dgm:t>
        <a:bodyPr/>
        <a:lstStyle/>
        <a:p>
          <a:endParaRPr kumimoji="1" lang="ja-JP" altLang="en-US"/>
        </a:p>
      </dgm:t>
    </dgm:pt>
    <dgm:pt modelId="{91A05644-DF7B-4638-B472-3A1398D0F1F1}" type="sibTrans" cxnId="{0981B3F8-37B4-496F-8675-286389424422}">
      <dgm:prSet/>
      <dgm:spPr/>
      <dgm:t>
        <a:bodyPr/>
        <a:lstStyle/>
        <a:p>
          <a:endParaRPr kumimoji="1" lang="ja-JP" altLang="en-US"/>
        </a:p>
      </dgm:t>
    </dgm:pt>
    <dgm:pt modelId="{AC3AB519-2157-4553-ABDF-427D9A05D0F0}">
      <dgm:prSet/>
      <dgm:spPr/>
      <dgm:t>
        <a:bodyPr/>
        <a:lstStyle/>
        <a:p>
          <a:r>
            <a:rPr kumimoji="1" lang="ja-JP" altLang="en-US" dirty="0"/>
            <a:t>顧客管理</a:t>
          </a:r>
        </a:p>
      </dgm:t>
    </dgm:pt>
    <dgm:pt modelId="{F93C3D0A-5A54-4F23-AD50-B442817B1F16}" type="parTrans" cxnId="{77C3287F-02B1-47A1-A922-1DFC23FE1A0E}">
      <dgm:prSet/>
      <dgm:spPr/>
      <dgm:t>
        <a:bodyPr/>
        <a:lstStyle/>
        <a:p>
          <a:endParaRPr kumimoji="1" lang="ja-JP" altLang="en-US"/>
        </a:p>
      </dgm:t>
    </dgm:pt>
    <dgm:pt modelId="{6F1716AC-75AF-492F-BA2F-8D9DAEBDD0D6}" type="sibTrans" cxnId="{77C3287F-02B1-47A1-A922-1DFC23FE1A0E}">
      <dgm:prSet/>
      <dgm:spPr/>
      <dgm:t>
        <a:bodyPr/>
        <a:lstStyle/>
        <a:p>
          <a:endParaRPr kumimoji="1" lang="ja-JP" altLang="en-US"/>
        </a:p>
      </dgm:t>
    </dgm:pt>
    <dgm:pt modelId="{6F74CE6C-45E9-4B5A-8018-959D3C193380}">
      <dgm:prSet/>
      <dgm:spPr/>
      <dgm:t>
        <a:bodyPr/>
        <a:lstStyle/>
        <a:p>
          <a:r>
            <a:rPr kumimoji="1" lang="ja-JP" altLang="en-US" dirty="0"/>
            <a:t>交渉</a:t>
          </a:r>
        </a:p>
      </dgm:t>
    </dgm:pt>
    <dgm:pt modelId="{C3264669-B4AA-4129-9572-F8CCBEE90EC6}" type="parTrans" cxnId="{8AC87CB5-BCBA-4675-8633-6EBBE46D69BF}">
      <dgm:prSet/>
      <dgm:spPr/>
      <dgm:t>
        <a:bodyPr/>
        <a:lstStyle/>
        <a:p>
          <a:endParaRPr kumimoji="1" lang="ja-JP" altLang="en-US"/>
        </a:p>
      </dgm:t>
    </dgm:pt>
    <dgm:pt modelId="{252D8E63-D1F9-4EEE-BE45-688383F3E320}" type="sibTrans" cxnId="{8AC87CB5-BCBA-4675-8633-6EBBE46D69BF}">
      <dgm:prSet/>
      <dgm:spPr/>
      <dgm:t>
        <a:bodyPr/>
        <a:lstStyle/>
        <a:p>
          <a:endParaRPr kumimoji="1" lang="ja-JP" altLang="en-US"/>
        </a:p>
      </dgm:t>
    </dgm:pt>
    <dgm:pt modelId="{7A84B84F-A946-480E-8C84-C39D4BC64A57}">
      <dgm:prSet/>
      <dgm:spPr/>
      <dgm:t>
        <a:bodyPr/>
        <a:lstStyle/>
        <a:p>
          <a:r>
            <a:rPr kumimoji="1" lang="ja-JP" altLang="en-US" dirty="0"/>
            <a:t>クロージング</a:t>
          </a:r>
        </a:p>
      </dgm:t>
    </dgm:pt>
    <dgm:pt modelId="{757CF15B-6DC3-46AA-8BC7-0DF0567FF662}" type="parTrans" cxnId="{6EAF2100-84FF-4C00-AA7F-B6A194543FD2}">
      <dgm:prSet/>
      <dgm:spPr/>
      <dgm:t>
        <a:bodyPr/>
        <a:lstStyle/>
        <a:p>
          <a:endParaRPr kumimoji="1" lang="ja-JP" altLang="en-US"/>
        </a:p>
      </dgm:t>
    </dgm:pt>
    <dgm:pt modelId="{31DD7CA8-805D-415D-8F83-2840F2240E4E}" type="sibTrans" cxnId="{6EAF2100-84FF-4C00-AA7F-B6A194543FD2}">
      <dgm:prSet/>
      <dgm:spPr/>
      <dgm:t>
        <a:bodyPr/>
        <a:lstStyle/>
        <a:p>
          <a:endParaRPr kumimoji="1" lang="ja-JP" altLang="en-US"/>
        </a:p>
      </dgm:t>
    </dgm:pt>
    <dgm:pt modelId="{6A28222F-EF34-444D-9F22-FF7D6624C808}">
      <dgm:prSet/>
      <dgm:spPr/>
      <dgm:t>
        <a:bodyPr/>
        <a:lstStyle/>
        <a:p>
          <a:r>
            <a:rPr kumimoji="1" lang="ja-JP" altLang="en-US" b="1" dirty="0">
              <a:solidFill>
                <a:srgbClr val="C00000"/>
              </a:solidFill>
            </a:rPr>
            <a:t>ﾘｽﾄ選定</a:t>
          </a:r>
        </a:p>
      </dgm:t>
    </dgm:pt>
    <dgm:pt modelId="{478D7A13-21D1-4B8F-8017-F47D67B8CB36}" type="parTrans" cxnId="{D20A7BEA-226F-472A-89BA-9838519C48C2}">
      <dgm:prSet/>
      <dgm:spPr/>
      <dgm:t>
        <a:bodyPr/>
        <a:lstStyle/>
        <a:p>
          <a:endParaRPr kumimoji="1" lang="ja-JP" altLang="en-US"/>
        </a:p>
      </dgm:t>
    </dgm:pt>
    <dgm:pt modelId="{D4D43F42-DF96-412F-BFDE-C100CA85D99F}" type="sibTrans" cxnId="{D20A7BEA-226F-472A-89BA-9838519C48C2}">
      <dgm:prSet/>
      <dgm:spPr/>
      <dgm:t>
        <a:bodyPr/>
        <a:lstStyle/>
        <a:p>
          <a:endParaRPr kumimoji="1" lang="ja-JP" altLang="en-US"/>
        </a:p>
      </dgm:t>
    </dgm:pt>
    <dgm:pt modelId="{959172AD-9386-4519-A891-3BE22404D685}">
      <dgm:prSet/>
      <dgm:spPr/>
      <dgm:t>
        <a:bodyPr/>
        <a:lstStyle/>
        <a:p>
          <a:r>
            <a:rPr kumimoji="1" lang="ja-JP" altLang="en-US" dirty="0"/>
            <a:t>アポ取り</a:t>
          </a:r>
        </a:p>
      </dgm:t>
    </dgm:pt>
    <dgm:pt modelId="{B056C531-083F-4697-8E7C-E533E4698433}" type="parTrans" cxnId="{5B193F0C-30DF-4FA1-B71E-9B8874A24E40}">
      <dgm:prSet/>
      <dgm:spPr/>
      <dgm:t>
        <a:bodyPr/>
        <a:lstStyle/>
        <a:p>
          <a:endParaRPr kumimoji="1" lang="ja-JP" altLang="en-US"/>
        </a:p>
      </dgm:t>
    </dgm:pt>
    <dgm:pt modelId="{F10CE4C2-9E2D-4AFD-9B4B-83183BBAD6FA}" type="sibTrans" cxnId="{5B193F0C-30DF-4FA1-B71E-9B8874A24E40}">
      <dgm:prSet/>
      <dgm:spPr/>
      <dgm:t>
        <a:bodyPr/>
        <a:lstStyle/>
        <a:p>
          <a:endParaRPr kumimoji="1" lang="ja-JP" altLang="en-US"/>
        </a:p>
      </dgm:t>
    </dgm:pt>
    <dgm:pt modelId="{903EFC6E-31FE-49E0-8F77-0683A286E18E}" type="pres">
      <dgm:prSet presAssocID="{6A716BC5-F9DE-470F-94C9-2D25C7B2971F}" presName="diagram" presStyleCnt="0">
        <dgm:presLayoutVars>
          <dgm:chPref val="1"/>
          <dgm:dir/>
          <dgm:animOne val="branch"/>
          <dgm:animLvl val="lvl"/>
          <dgm:resizeHandles val="exact"/>
        </dgm:presLayoutVars>
      </dgm:prSet>
      <dgm:spPr/>
    </dgm:pt>
    <dgm:pt modelId="{7A32D1C5-DD8C-47D9-9BAD-980AA5769CB9}" type="pres">
      <dgm:prSet presAssocID="{ABAEE872-B944-4456-8727-8C5252C3E2CC}" presName="root1" presStyleCnt="0"/>
      <dgm:spPr/>
    </dgm:pt>
    <dgm:pt modelId="{89CF2AEA-E6C6-46E9-9189-6DDFEE88DBBA}" type="pres">
      <dgm:prSet presAssocID="{ABAEE872-B944-4456-8727-8C5252C3E2CC}" presName="LevelOneTextNode" presStyleLbl="node0" presStyleIdx="0" presStyleCnt="1">
        <dgm:presLayoutVars>
          <dgm:chPref val="3"/>
        </dgm:presLayoutVars>
      </dgm:prSet>
      <dgm:spPr/>
    </dgm:pt>
    <dgm:pt modelId="{503850F5-B251-41D0-89CC-00AA991B8FC7}" type="pres">
      <dgm:prSet presAssocID="{ABAEE872-B944-4456-8727-8C5252C3E2CC}" presName="level2hierChild" presStyleCnt="0"/>
      <dgm:spPr/>
    </dgm:pt>
    <dgm:pt modelId="{63CC54F9-8809-43E8-80AA-F8C927407B66}" type="pres">
      <dgm:prSet presAssocID="{99D1C419-1B50-4670-BAD3-EB3E3EA1E8C6}" presName="conn2-1" presStyleLbl="parChTrans1D2" presStyleIdx="0" presStyleCnt="2"/>
      <dgm:spPr/>
    </dgm:pt>
    <dgm:pt modelId="{EED4040D-0FF7-4B46-9F32-7244515AB844}" type="pres">
      <dgm:prSet presAssocID="{99D1C419-1B50-4670-BAD3-EB3E3EA1E8C6}" presName="connTx" presStyleLbl="parChTrans1D2" presStyleIdx="0" presStyleCnt="2"/>
      <dgm:spPr/>
    </dgm:pt>
    <dgm:pt modelId="{72C3179A-EB01-444C-9D8B-4C6E764C8937}" type="pres">
      <dgm:prSet presAssocID="{F4962349-CE1A-4D62-8788-B9511A4C936E}" presName="root2" presStyleCnt="0"/>
      <dgm:spPr/>
    </dgm:pt>
    <dgm:pt modelId="{5D748839-4670-4AA4-B40C-25360D19A7DC}" type="pres">
      <dgm:prSet presAssocID="{F4962349-CE1A-4D62-8788-B9511A4C936E}" presName="LevelTwoTextNode" presStyleLbl="node2" presStyleIdx="0" presStyleCnt="2">
        <dgm:presLayoutVars>
          <dgm:chPref val="3"/>
        </dgm:presLayoutVars>
      </dgm:prSet>
      <dgm:spPr/>
    </dgm:pt>
    <dgm:pt modelId="{9E89E81E-7FF6-4820-903D-022D96F1E762}" type="pres">
      <dgm:prSet presAssocID="{F4962349-CE1A-4D62-8788-B9511A4C936E}" presName="level3hierChild" presStyleCnt="0"/>
      <dgm:spPr/>
    </dgm:pt>
    <dgm:pt modelId="{319C8F7B-5E84-4F52-94E9-A05408C715FD}" type="pres">
      <dgm:prSet presAssocID="{F2F2787E-318B-4C2A-BBD0-7B12D53C4050}" presName="conn2-1" presStyleLbl="parChTrans1D3" presStyleIdx="0" presStyleCnt="6"/>
      <dgm:spPr/>
    </dgm:pt>
    <dgm:pt modelId="{C39C39FE-9F1E-49BE-8CC6-E7AE285FB489}" type="pres">
      <dgm:prSet presAssocID="{F2F2787E-318B-4C2A-BBD0-7B12D53C4050}" presName="connTx" presStyleLbl="parChTrans1D3" presStyleIdx="0" presStyleCnt="6"/>
      <dgm:spPr/>
    </dgm:pt>
    <dgm:pt modelId="{161CE462-A1B3-4F18-AF4E-452B3A3798DC}" type="pres">
      <dgm:prSet presAssocID="{23D21D11-5372-449F-8076-44A968CDBC83}" presName="root2" presStyleCnt="0"/>
      <dgm:spPr/>
    </dgm:pt>
    <dgm:pt modelId="{16FDD7B9-660B-4D55-9FBA-5930C63D6044}" type="pres">
      <dgm:prSet presAssocID="{23D21D11-5372-449F-8076-44A968CDBC83}" presName="LevelTwoTextNode" presStyleLbl="node3" presStyleIdx="0" presStyleCnt="6">
        <dgm:presLayoutVars>
          <dgm:chPref val="3"/>
        </dgm:presLayoutVars>
      </dgm:prSet>
      <dgm:spPr/>
    </dgm:pt>
    <dgm:pt modelId="{2E755148-888C-439C-B5E5-F6EF4C26297C}" type="pres">
      <dgm:prSet presAssocID="{23D21D11-5372-449F-8076-44A968CDBC83}" presName="level3hierChild" presStyleCnt="0"/>
      <dgm:spPr/>
    </dgm:pt>
    <dgm:pt modelId="{11850C5D-8963-42B4-8E97-507AF05ADDB4}" type="pres">
      <dgm:prSet presAssocID="{478D7A13-21D1-4B8F-8017-F47D67B8CB36}" presName="conn2-1" presStyleLbl="parChTrans1D4" presStyleIdx="0" presStyleCnt="2"/>
      <dgm:spPr/>
    </dgm:pt>
    <dgm:pt modelId="{C86F17D5-F5EC-4984-9557-36BF2B14641F}" type="pres">
      <dgm:prSet presAssocID="{478D7A13-21D1-4B8F-8017-F47D67B8CB36}" presName="connTx" presStyleLbl="parChTrans1D4" presStyleIdx="0" presStyleCnt="2"/>
      <dgm:spPr/>
    </dgm:pt>
    <dgm:pt modelId="{9725D4D3-49F7-4863-BB89-B57A088EE450}" type="pres">
      <dgm:prSet presAssocID="{6A28222F-EF34-444D-9F22-FF7D6624C808}" presName="root2" presStyleCnt="0"/>
      <dgm:spPr/>
    </dgm:pt>
    <dgm:pt modelId="{6A6D0F2E-CE47-46ED-B087-62C7F2E30875}" type="pres">
      <dgm:prSet presAssocID="{6A28222F-EF34-444D-9F22-FF7D6624C808}" presName="LevelTwoTextNode" presStyleLbl="node4" presStyleIdx="0" presStyleCnt="2">
        <dgm:presLayoutVars>
          <dgm:chPref val="3"/>
        </dgm:presLayoutVars>
      </dgm:prSet>
      <dgm:spPr/>
    </dgm:pt>
    <dgm:pt modelId="{AC9D18F7-C6E3-4267-AA27-5A063895487B}" type="pres">
      <dgm:prSet presAssocID="{6A28222F-EF34-444D-9F22-FF7D6624C808}" presName="level3hierChild" presStyleCnt="0"/>
      <dgm:spPr/>
    </dgm:pt>
    <dgm:pt modelId="{112D738E-0DB1-4012-A49E-9599644C06AC}" type="pres">
      <dgm:prSet presAssocID="{B056C531-083F-4697-8E7C-E533E4698433}" presName="conn2-1" presStyleLbl="parChTrans1D4" presStyleIdx="1" presStyleCnt="2"/>
      <dgm:spPr/>
    </dgm:pt>
    <dgm:pt modelId="{2B0A9828-FF2F-4646-9FF9-59854718A4FD}" type="pres">
      <dgm:prSet presAssocID="{B056C531-083F-4697-8E7C-E533E4698433}" presName="connTx" presStyleLbl="parChTrans1D4" presStyleIdx="1" presStyleCnt="2"/>
      <dgm:spPr/>
    </dgm:pt>
    <dgm:pt modelId="{562C58D0-5592-4C52-A553-5585B52FBFAA}" type="pres">
      <dgm:prSet presAssocID="{959172AD-9386-4519-A891-3BE22404D685}" presName="root2" presStyleCnt="0"/>
      <dgm:spPr/>
    </dgm:pt>
    <dgm:pt modelId="{E482B294-EED4-4EF7-9007-5278E40AF1C2}" type="pres">
      <dgm:prSet presAssocID="{959172AD-9386-4519-A891-3BE22404D685}" presName="LevelTwoTextNode" presStyleLbl="node4" presStyleIdx="1" presStyleCnt="2">
        <dgm:presLayoutVars>
          <dgm:chPref val="3"/>
        </dgm:presLayoutVars>
      </dgm:prSet>
      <dgm:spPr/>
    </dgm:pt>
    <dgm:pt modelId="{22A8FC11-E645-4C65-8805-F88271A822D3}" type="pres">
      <dgm:prSet presAssocID="{959172AD-9386-4519-A891-3BE22404D685}" presName="level3hierChild" presStyleCnt="0"/>
      <dgm:spPr/>
    </dgm:pt>
    <dgm:pt modelId="{3B9D36C0-455E-403D-A0CA-E6CF1503FD91}" type="pres">
      <dgm:prSet presAssocID="{F93C3D0A-5A54-4F23-AD50-B442817B1F16}" presName="conn2-1" presStyleLbl="parChTrans1D3" presStyleIdx="1" presStyleCnt="6"/>
      <dgm:spPr/>
    </dgm:pt>
    <dgm:pt modelId="{B3B73243-F3FB-42DC-9A79-A187F2B89545}" type="pres">
      <dgm:prSet presAssocID="{F93C3D0A-5A54-4F23-AD50-B442817B1F16}" presName="connTx" presStyleLbl="parChTrans1D3" presStyleIdx="1" presStyleCnt="6"/>
      <dgm:spPr/>
    </dgm:pt>
    <dgm:pt modelId="{F5013298-B0D1-4301-B5FF-072CC6FA3AB6}" type="pres">
      <dgm:prSet presAssocID="{AC3AB519-2157-4553-ABDF-427D9A05D0F0}" presName="root2" presStyleCnt="0"/>
      <dgm:spPr/>
    </dgm:pt>
    <dgm:pt modelId="{7539602F-81C7-4DFF-8300-1B0EBE8626D3}" type="pres">
      <dgm:prSet presAssocID="{AC3AB519-2157-4553-ABDF-427D9A05D0F0}" presName="LevelTwoTextNode" presStyleLbl="node3" presStyleIdx="1" presStyleCnt="6">
        <dgm:presLayoutVars>
          <dgm:chPref val="3"/>
        </dgm:presLayoutVars>
      </dgm:prSet>
      <dgm:spPr/>
    </dgm:pt>
    <dgm:pt modelId="{F0FE7A36-D980-4133-B6C8-CA68B54F00C4}" type="pres">
      <dgm:prSet presAssocID="{AC3AB519-2157-4553-ABDF-427D9A05D0F0}" presName="level3hierChild" presStyleCnt="0"/>
      <dgm:spPr/>
    </dgm:pt>
    <dgm:pt modelId="{21FC6FDC-EDE0-4757-893D-B1437FCC07E8}" type="pres">
      <dgm:prSet presAssocID="{DA930BF0-DD09-4DE1-A69F-1FCAAD7F2772}" presName="conn2-1" presStyleLbl="parChTrans1D2" presStyleIdx="1" presStyleCnt="2"/>
      <dgm:spPr/>
    </dgm:pt>
    <dgm:pt modelId="{B5A41CCF-BB0B-446A-93FD-BB709EA25F81}" type="pres">
      <dgm:prSet presAssocID="{DA930BF0-DD09-4DE1-A69F-1FCAAD7F2772}" presName="connTx" presStyleLbl="parChTrans1D2" presStyleIdx="1" presStyleCnt="2"/>
      <dgm:spPr/>
    </dgm:pt>
    <dgm:pt modelId="{B71BE15C-A104-4255-87E5-9507AA8F0B1D}" type="pres">
      <dgm:prSet presAssocID="{5A11BDD1-CB6B-4B51-B9A8-D77D6F59DA01}" presName="root2" presStyleCnt="0"/>
      <dgm:spPr/>
    </dgm:pt>
    <dgm:pt modelId="{0428C00D-A0F2-40B9-970E-E3223EA6B6BF}" type="pres">
      <dgm:prSet presAssocID="{5A11BDD1-CB6B-4B51-B9A8-D77D6F59DA01}" presName="LevelTwoTextNode" presStyleLbl="node2" presStyleIdx="1" presStyleCnt="2">
        <dgm:presLayoutVars>
          <dgm:chPref val="3"/>
        </dgm:presLayoutVars>
      </dgm:prSet>
      <dgm:spPr/>
    </dgm:pt>
    <dgm:pt modelId="{B757EC22-E345-40DA-A5CE-B5B5E4D94EF7}" type="pres">
      <dgm:prSet presAssocID="{5A11BDD1-CB6B-4B51-B9A8-D77D6F59DA01}" presName="level3hierChild" presStyleCnt="0"/>
      <dgm:spPr/>
    </dgm:pt>
    <dgm:pt modelId="{DD07D829-E65B-4942-9542-C41F814EBEC2}" type="pres">
      <dgm:prSet presAssocID="{C1EA7AA7-30AD-468F-B9C9-71C9843203B9}" presName="conn2-1" presStyleLbl="parChTrans1D3" presStyleIdx="2" presStyleCnt="6"/>
      <dgm:spPr/>
    </dgm:pt>
    <dgm:pt modelId="{929BC166-FB64-4798-88AA-AACB5A1A9B35}" type="pres">
      <dgm:prSet presAssocID="{C1EA7AA7-30AD-468F-B9C9-71C9843203B9}" presName="connTx" presStyleLbl="parChTrans1D3" presStyleIdx="2" presStyleCnt="6"/>
      <dgm:spPr/>
    </dgm:pt>
    <dgm:pt modelId="{2D69785C-0D22-44DB-B832-8CA85CCBE421}" type="pres">
      <dgm:prSet presAssocID="{5F9DBD3D-4230-4C21-9AB1-211D91802B0A}" presName="root2" presStyleCnt="0"/>
      <dgm:spPr/>
    </dgm:pt>
    <dgm:pt modelId="{A9709997-DE89-4CDC-B716-B191065D3AAF}" type="pres">
      <dgm:prSet presAssocID="{5F9DBD3D-4230-4C21-9AB1-211D91802B0A}" presName="LevelTwoTextNode" presStyleLbl="node3" presStyleIdx="2" presStyleCnt="6">
        <dgm:presLayoutVars>
          <dgm:chPref val="3"/>
        </dgm:presLayoutVars>
      </dgm:prSet>
      <dgm:spPr/>
    </dgm:pt>
    <dgm:pt modelId="{2092C0E6-6FA5-47DA-9C8F-AFF2CB882745}" type="pres">
      <dgm:prSet presAssocID="{5F9DBD3D-4230-4C21-9AB1-211D91802B0A}" presName="level3hierChild" presStyleCnt="0"/>
      <dgm:spPr/>
    </dgm:pt>
    <dgm:pt modelId="{51DF8D38-AD86-44AB-8F1D-1829651E9498}" type="pres">
      <dgm:prSet presAssocID="{95077D8A-39DC-41D8-A0EC-10B3FCDCA030}" presName="conn2-1" presStyleLbl="parChTrans1D3" presStyleIdx="3" presStyleCnt="6"/>
      <dgm:spPr/>
    </dgm:pt>
    <dgm:pt modelId="{CB2FDDBA-1121-4B3C-9D26-B7B8E6891A43}" type="pres">
      <dgm:prSet presAssocID="{95077D8A-39DC-41D8-A0EC-10B3FCDCA030}" presName="connTx" presStyleLbl="parChTrans1D3" presStyleIdx="3" presStyleCnt="6"/>
      <dgm:spPr/>
    </dgm:pt>
    <dgm:pt modelId="{83A7E1F4-1613-45D1-8DD6-8F0F55AD2A54}" type="pres">
      <dgm:prSet presAssocID="{39338735-4E58-45F1-AD12-85F272BAB088}" presName="root2" presStyleCnt="0"/>
      <dgm:spPr/>
    </dgm:pt>
    <dgm:pt modelId="{013989CD-3085-4949-931A-F1024259C94B}" type="pres">
      <dgm:prSet presAssocID="{39338735-4E58-45F1-AD12-85F272BAB088}" presName="LevelTwoTextNode" presStyleLbl="node3" presStyleIdx="3" presStyleCnt="6">
        <dgm:presLayoutVars>
          <dgm:chPref val="3"/>
        </dgm:presLayoutVars>
      </dgm:prSet>
      <dgm:spPr/>
    </dgm:pt>
    <dgm:pt modelId="{45B9202B-B8A9-41EB-8592-C28C516E1FB9}" type="pres">
      <dgm:prSet presAssocID="{39338735-4E58-45F1-AD12-85F272BAB088}" presName="level3hierChild" presStyleCnt="0"/>
      <dgm:spPr/>
    </dgm:pt>
    <dgm:pt modelId="{EB9CA3C1-49BC-437E-AB05-4112132455F3}" type="pres">
      <dgm:prSet presAssocID="{C3264669-B4AA-4129-9572-F8CCBEE90EC6}" presName="conn2-1" presStyleLbl="parChTrans1D3" presStyleIdx="4" presStyleCnt="6"/>
      <dgm:spPr/>
    </dgm:pt>
    <dgm:pt modelId="{22CA028A-A7C2-4704-A6D2-9F970CB8662A}" type="pres">
      <dgm:prSet presAssocID="{C3264669-B4AA-4129-9572-F8CCBEE90EC6}" presName="connTx" presStyleLbl="parChTrans1D3" presStyleIdx="4" presStyleCnt="6"/>
      <dgm:spPr/>
    </dgm:pt>
    <dgm:pt modelId="{8B065421-B1D4-4B15-A71C-D5C3697AC6B0}" type="pres">
      <dgm:prSet presAssocID="{6F74CE6C-45E9-4B5A-8018-959D3C193380}" presName="root2" presStyleCnt="0"/>
      <dgm:spPr/>
    </dgm:pt>
    <dgm:pt modelId="{E4F1CBF0-6673-4925-A501-0A491FD9FA36}" type="pres">
      <dgm:prSet presAssocID="{6F74CE6C-45E9-4B5A-8018-959D3C193380}" presName="LevelTwoTextNode" presStyleLbl="node3" presStyleIdx="4" presStyleCnt="6">
        <dgm:presLayoutVars>
          <dgm:chPref val="3"/>
        </dgm:presLayoutVars>
      </dgm:prSet>
      <dgm:spPr/>
    </dgm:pt>
    <dgm:pt modelId="{A21251A0-BBD1-42EF-A0D3-F0CEF6D19F7B}" type="pres">
      <dgm:prSet presAssocID="{6F74CE6C-45E9-4B5A-8018-959D3C193380}" presName="level3hierChild" presStyleCnt="0"/>
      <dgm:spPr/>
    </dgm:pt>
    <dgm:pt modelId="{6E88F6C9-4019-4B6A-B975-714DCD5A8CE6}" type="pres">
      <dgm:prSet presAssocID="{757CF15B-6DC3-46AA-8BC7-0DF0567FF662}" presName="conn2-1" presStyleLbl="parChTrans1D3" presStyleIdx="5" presStyleCnt="6"/>
      <dgm:spPr/>
    </dgm:pt>
    <dgm:pt modelId="{45B5651F-360A-4F45-ABF6-5D39A4763591}" type="pres">
      <dgm:prSet presAssocID="{757CF15B-6DC3-46AA-8BC7-0DF0567FF662}" presName="connTx" presStyleLbl="parChTrans1D3" presStyleIdx="5" presStyleCnt="6"/>
      <dgm:spPr/>
    </dgm:pt>
    <dgm:pt modelId="{52E7E572-4C15-4291-9C84-B3737E42FEE1}" type="pres">
      <dgm:prSet presAssocID="{7A84B84F-A946-480E-8C84-C39D4BC64A57}" presName="root2" presStyleCnt="0"/>
      <dgm:spPr/>
    </dgm:pt>
    <dgm:pt modelId="{BA4032D1-BBDB-4DBA-BA86-3073E3E256CC}" type="pres">
      <dgm:prSet presAssocID="{7A84B84F-A946-480E-8C84-C39D4BC64A57}" presName="LevelTwoTextNode" presStyleLbl="node3" presStyleIdx="5" presStyleCnt="6">
        <dgm:presLayoutVars>
          <dgm:chPref val="3"/>
        </dgm:presLayoutVars>
      </dgm:prSet>
      <dgm:spPr/>
    </dgm:pt>
    <dgm:pt modelId="{79B067B1-4E05-4020-8FD7-1F5209A480BB}" type="pres">
      <dgm:prSet presAssocID="{7A84B84F-A946-480E-8C84-C39D4BC64A57}" presName="level3hierChild" presStyleCnt="0"/>
      <dgm:spPr/>
    </dgm:pt>
  </dgm:ptLst>
  <dgm:cxnLst>
    <dgm:cxn modelId="{6EAF2100-84FF-4C00-AA7F-B6A194543FD2}" srcId="{5A11BDD1-CB6B-4B51-B9A8-D77D6F59DA01}" destId="{7A84B84F-A946-480E-8C84-C39D4BC64A57}" srcOrd="3" destOrd="0" parTransId="{757CF15B-6DC3-46AA-8BC7-0DF0567FF662}" sibTransId="{31DD7CA8-805D-415D-8F83-2840F2240E4E}"/>
    <dgm:cxn modelId="{C6AC8102-A1CB-45EA-A89F-D7D65B10607E}" type="presOf" srcId="{757CF15B-6DC3-46AA-8BC7-0DF0567FF662}" destId="{6E88F6C9-4019-4B6A-B975-714DCD5A8CE6}" srcOrd="0" destOrd="0" presId="urn:microsoft.com/office/officeart/2005/8/layout/hierarchy2"/>
    <dgm:cxn modelId="{1EB23D0C-84A8-44B9-B255-EF731A4829CB}" type="presOf" srcId="{6A716BC5-F9DE-470F-94C9-2D25C7B2971F}" destId="{903EFC6E-31FE-49E0-8F77-0683A286E18E}" srcOrd="0" destOrd="0" presId="urn:microsoft.com/office/officeart/2005/8/layout/hierarchy2"/>
    <dgm:cxn modelId="{5B193F0C-30DF-4FA1-B71E-9B8874A24E40}" srcId="{23D21D11-5372-449F-8076-44A968CDBC83}" destId="{959172AD-9386-4519-A891-3BE22404D685}" srcOrd="1" destOrd="0" parTransId="{B056C531-083F-4697-8E7C-E533E4698433}" sibTransId="{F10CE4C2-9E2D-4AFD-9B4B-83183BBAD6FA}"/>
    <dgm:cxn modelId="{6F726815-16D4-45B7-8A6A-BA1F41C15CEF}" type="presOf" srcId="{95077D8A-39DC-41D8-A0EC-10B3FCDCA030}" destId="{51DF8D38-AD86-44AB-8F1D-1829651E9498}" srcOrd="0" destOrd="0" presId="urn:microsoft.com/office/officeart/2005/8/layout/hierarchy2"/>
    <dgm:cxn modelId="{985E4124-87D3-494D-ABB6-D2C659B31201}" type="presOf" srcId="{B056C531-083F-4697-8E7C-E533E4698433}" destId="{2B0A9828-FF2F-4646-9FF9-59854718A4FD}" srcOrd="1" destOrd="0" presId="urn:microsoft.com/office/officeart/2005/8/layout/hierarchy2"/>
    <dgm:cxn modelId="{53350026-0968-41E3-818D-DD721B5C890F}" type="presOf" srcId="{C3264669-B4AA-4129-9572-F8CCBEE90EC6}" destId="{22CA028A-A7C2-4704-A6D2-9F970CB8662A}" srcOrd="1" destOrd="0" presId="urn:microsoft.com/office/officeart/2005/8/layout/hierarchy2"/>
    <dgm:cxn modelId="{FF999326-DE53-4204-AED7-2368FAE4A953}" type="presOf" srcId="{B056C531-083F-4697-8E7C-E533E4698433}" destId="{112D738E-0DB1-4012-A49E-9599644C06AC}" srcOrd="0" destOrd="0" presId="urn:microsoft.com/office/officeart/2005/8/layout/hierarchy2"/>
    <dgm:cxn modelId="{14F4492A-7A0C-4663-BB8A-931B5A0C902D}" type="presOf" srcId="{6F74CE6C-45E9-4B5A-8018-959D3C193380}" destId="{E4F1CBF0-6673-4925-A501-0A491FD9FA36}" srcOrd="0" destOrd="0" presId="urn:microsoft.com/office/officeart/2005/8/layout/hierarchy2"/>
    <dgm:cxn modelId="{1310D133-BE68-41F7-991D-3B370F5EEB98}" type="presOf" srcId="{AC3AB519-2157-4553-ABDF-427D9A05D0F0}" destId="{7539602F-81C7-4DFF-8300-1B0EBE8626D3}" srcOrd="0" destOrd="0" presId="urn:microsoft.com/office/officeart/2005/8/layout/hierarchy2"/>
    <dgm:cxn modelId="{6D22D634-CCB2-4D57-BFE6-4AE04CC9A4E1}" type="presOf" srcId="{F2F2787E-318B-4C2A-BBD0-7B12D53C4050}" destId="{C39C39FE-9F1E-49BE-8CC6-E7AE285FB489}" srcOrd="1" destOrd="0" presId="urn:microsoft.com/office/officeart/2005/8/layout/hierarchy2"/>
    <dgm:cxn modelId="{371DC35B-B006-4A6D-ABF7-9C2771510A55}" type="presOf" srcId="{478D7A13-21D1-4B8F-8017-F47D67B8CB36}" destId="{11850C5D-8963-42B4-8E97-507AF05ADDB4}" srcOrd="0" destOrd="0" presId="urn:microsoft.com/office/officeart/2005/8/layout/hierarchy2"/>
    <dgm:cxn modelId="{8AA0BB62-4CD4-4661-8211-1C2AE3E73D95}" type="presOf" srcId="{478D7A13-21D1-4B8F-8017-F47D67B8CB36}" destId="{C86F17D5-F5EC-4984-9557-36BF2B14641F}" srcOrd="1" destOrd="0" presId="urn:microsoft.com/office/officeart/2005/8/layout/hierarchy2"/>
    <dgm:cxn modelId="{0428DB67-0808-47F4-BCE3-91ABDB792753}" srcId="{ABAEE872-B944-4456-8727-8C5252C3E2CC}" destId="{5A11BDD1-CB6B-4B51-B9A8-D77D6F59DA01}" srcOrd="1" destOrd="0" parTransId="{DA930BF0-DD09-4DE1-A69F-1FCAAD7F2772}" sibTransId="{DCC6DF0D-5484-4FDA-ADB3-283CB49ED336}"/>
    <dgm:cxn modelId="{3DAD0B48-E500-46C7-A00E-5DC3346D83FC}" type="presOf" srcId="{F93C3D0A-5A54-4F23-AD50-B442817B1F16}" destId="{3B9D36C0-455E-403D-A0CA-E6CF1503FD91}" srcOrd="0" destOrd="0" presId="urn:microsoft.com/office/officeart/2005/8/layout/hierarchy2"/>
    <dgm:cxn modelId="{3389AE6A-5BED-41FE-B3D5-C1DCC0008469}" type="presOf" srcId="{757CF15B-6DC3-46AA-8BC7-0DF0567FF662}" destId="{45B5651F-360A-4F45-ABF6-5D39A4763591}" srcOrd="1" destOrd="0" presId="urn:microsoft.com/office/officeart/2005/8/layout/hierarchy2"/>
    <dgm:cxn modelId="{8BF62C52-58C4-45BA-A96B-E20D9C924EDB}" type="presOf" srcId="{23D21D11-5372-449F-8076-44A968CDBC83}" destId="{16FDD7B9-660B-4D55-9FBA-5930C63D6044}" srcOrd="0" destOrd="0" presId="urn:microsoft.com/office/officeart/2005/8/layout/hierarchy2"/>
    <dgm:cxn modelId="{018C2853-D1EC-4C86-9E83-FCA023B81A15}" type="presOf" srcId="{DA930BF0-DD09-4DE1-A69F-1FCAAD7F2772}" destId="{B5A41CCF-BB0B-446A-93FD-BB709EA25F81}" srcOrd="1" destOrd="0" presId="urn:microsoft.com/office/officeart/2005/8/layout/hierarchy2"/>
    <dgm:cxn modelId="{8E00F954-B7AC-46AD-B95E-0AEFCC721235}" type="presOf" srcId="{DA930BF0-DD09-4DE1-A69F-1FCAAD7F2772}" destId="{21FC6FDC-EDE0-4757-893D-B1437FCC07E8}" srcOrd="0" destOrd="0" presId="urn:microsoft.com/office/officeart/2005/8/layout/hierarchy2"/>
    <dgm:cxn modelId="{31108D59-B39B-465B-B1E2-ED99FBFE54CE}" type="presOf" srcId="{ABAEE872-B944-4456-8727-8C5252C3E2CC}" destId="{89CF2AEA-E6C6-46E9-9189-6DDFEE88DBBA}" srcOrd="0" destOrd="0" presId="urn:microsoft.com/office/officeart/2005/8/layout/hierarchy2"/>
    <dgm:cxn modelId="{0C8D2D7C-EC4E-4026-84E1-405695D48EC9}" type="presOf" srcId="{99D1C419-1B50-4670-BAD3-EB3E3EA1E8C6}" destId="{EED4040D-0FF7-4B46-9F32-7244515AB844}" srcOrd="1" destOrd="0" presId="urn:microsoft.com/office/officeart/2005/8/layout/hierarchy2"/>
    <dgm:cxn modelId="{77C3287F-02B1-47A1-A922-1DFC23FE1A0E}" srcId="{F4962349-CE1A-4D62-8788-B9511A4C936E}" destId="{AC3AB519-2157-4553-ABDF-427D9A05D0F0}" srcOrd="1" destOrd="0" parTransId="{F93C3D0A-5A54-4F23-AD50-B442817B1F16}" sibTransId="{6F1716AC-75AF-492F-BA2F-8D9DAEBDD0D6}"/>
    <dgm:cxn modelId="{61F7B080-4BFE-4324-B5CF-91DA51782BAB}" type="presOf" srcId="{99D1C419-1B50-4670-BAD3-EB3E3EA1E8C6}" destId="{63CC54F9-8809-43E8-80AA-F8C927407B66}" srcOrd="0" destOrd="0" presId="urn:microsoft.com/office/officeart/2005/8/layout/hierarchy2"/>
    <dgm:cxn modelId="{61E12E85-B97C-4B74-AEC5-5754C9395BB3}" srcId="{6A716BC5-F9DE-470F-94C9-2D25C7B2971F}" destId="{ABAEE872-B944-4456-8727-8C5252C3E2CC}" srcOrd="0" destOrd="0" parTransId="{73B4B68F-F976-421E-97D9-5AB9F4CC45C4}" sibTransId="{A0305022-2728-4D5A-B4E1-F89A6B03CFA0}"/>
    <dgm:cxn modelId="{90865C85-C928-4924-9717-E2CDC28F5871}" type="presOf" srcId="{95077D8A-39DC-41D8-A0EC-10B3FCDCA030}" destId="{CB2FDDBA-1121-4B3C-9D26-B7B8E6891A43}" srcOrd="1" destOrd="0" presId="urn:microsoft.com/office/officeart/2005/8/layout/hierarchy2"/>
    <dgm:cxn modelId="{54EE778A-1DC0-42DE-BB4A-FDA90273BC48}" type="presOf" srcId="{5A11BDD1-CB6B-4B51-B9A8-D77D6F59DA01}" destId="{0428C00D-A0F2-40B9-970E-E3223EA6B6BF}" srcOrd="0" destOrd="0" presId="urn:microsoft.com/office/officeart/2005/8/layout/hierarchy2"/>
    <dgm:cxn modelId="{DC79B58B-297C-4E78-AD54-B8D0E5D2381B}" srcId="{ABAEE872-B944-4456-8727-8C5252C3E2CC}" destId="{F4962349-CE1A-4D62-8788-B9511A4C936E}" srcOrd="0" destOrd="0" parTransId="{99D1C419-1B50-4670-BAD3-EB3E3EA1E8C6}" sibTransId="{53CD523D-C8F8-42F2-B789-A49BA8B02DC9}"/>
    <dgm:cxn modelId="{9676CB8B-2A62-46A2-9477-A65CC87A9FD8}" type="presOf" srcId="{C3264669-B4AA-4129-9572-F8CCBEE90EC6}" destId="{EB9CA3C1-49BC-437E-AB05-4112132455F3}" srcOrd="0" destOrd="0" presId="urn:microsoft.com/office/officeart/2005/8/layout/hierarchy2"/>
    <dgm:cxn modelId="{2655778D-652D-45A5-8775-8048D949DC16}" type="presOf" srcId="{7A84B84F-A946-480E-8C84-C39D4BC64A57}" destId="{BA4032D1-BBDB-4DBA-BA86-3073E3E256CC}" srcOrd="0" destOrd="0" presId="urn:microsoft.com/office/officeart/2005/8/layout/hierarchy2"/>
    <dgm:cxn modelId="{5625D08F-13A6-40F7-B02F-1C1B925EB13E}" type="presOf" srcId="{5F9DBD3D-4230-4C21-9AB1-211D91802B0A}" destId="{A9709997-DE89-4CDC-B716-B191065D3AAF}" srcOrd="0" destOrd="0" presId="urn:microsoft.com/office/officeart/2005/8/layout/hierarchy2"/>
    <dgm:cxn modelId="{E383E196-54AB-42CF-B84B-9F2A7C4D97D4}" type="presOf" srcId="{F4962349-CE1A-4D62-8788-B9511A4C936E}" destId="{5D748839-4670-4AA4-B40C-25360D19A7DC}" srcOrd="0" destOrd="0" presId="urn:microsoft.com/office/officeart/2005/8/layout/hierarchy2"/>
    <dgm:cxn modelId="{E5B46AAD-4B60-4437-A588-1E3E0D89D6F6}" srcId="{F4962349-CE1A-4D62-8788-B9511A4C936E}" destId="{23D21D11-5372-449F-8076-44A968CDBC83}" srcOrd="0" destOrd="0" parTransId="{F2F2787E-318B-4C2A-BBD0-7B12D53C4050}" sibTransId="{78F7518B-E519-44BE-8213-638DCFCDB85D}"/>
    <dgm:cxn modelId="{64C0BAAF-E0C1-492D-A699-98206504F3FB}" type="presOf" srcId="{6A28222F-EF34-444D-9F22-FF7D6624C808}" destId="{6A6D0F2E-CE47-46ED-B087-62C7F2E30875}" srcOrd="0" destOrd="0" presId="urn:microsoft.com/office/officeart/2005/8/layout/hierarchy2"/>
    <dgm:cxn modelId="{F0EC49B4-8132-4107-8007-D91A605934AF}" srcId="{5A11BDD1-CB6B-4B51-B9A8-D77D6F59DA01}" destId="{5F9DBD3D-4230-4C21-9AB1-211D91802B0A}" srcOrd="0" destOrd="0" parTransId="{C1EA7AA7-30AD-468F-B9C9-71C9843203B9}" sibTransId="{1164914E-5942-4CC7-AE02-5AB34905F914}"/>
    <dgm:cxn modelId="{8AC87CB5-BCBA-4675-8633-6EBBE46D69BF}" srcId="{5A11BDD1-CB6B-4B51-B9A8-D77D6F59DA01}" destId="{6F74CE6C-45E9-4B5A-8018-959D3C193380}" srcOrd="2" destOrd="0" parTransId="{C3264669-B4AA-4129-9572-F8CCBEE90EC6}" sibTransId="{252D8E63-D1F9-4EEE-BE45-688383F3E320}"/>
    <dgm:cxn modelId="{9DDF7CBB-F6C5-4FEA-B9F6-D20A24C755D7}" type="presOf" srcId="{F93C3D0A-5A54-4F23-AD50-B442817B1F16}" destId="{B3B73243-F3FB-42DC-9A79-A187F2B89545}" srcOrd="1" destOrd="0" presId="urn:microsoft.com/office/officeart/2005/8/layout/hierarchy2"/>
    <dgm:cxn modelId="{E668AFE0-47E0-482F-8479-D579D8B120F7}" type="presOf" srcId="{39338735-4E58-45F1-AD12-85F272BAB088}" destId="{013989CD-3085-4949-931A-F1024259C94B}" srcOrd="0" destOrd="0" presId="urn:microsoft.com/office/officeart/2005/8/layout/hierarchy2"/>
    <dgm:cxn modelId="{338429E4-C7EF-415B-9F07-A4553CB0DFD9}" type="presOf" srcId="{959172AD-9386-4519-A891-3BE22404D685}" destId="{E482B294-EED4-4EF7-9007-5278E40AF1C2}" srcOrd="0" destOrd="0" presId="urn:microsoft.com/office/officeart/2005/8/layout/hierarchy2"/>
    <dgm:cxn modelId="{364F5AE9-1E85-4DB2-B3AD-63842F575A05}" type="presOf" srcId="{C1EA7AA7-30AD-468F-B9C9-71C9843203B9}" destId="{929BC166-FB64-4798-88AA-AACB5A1A9B35}" srcOrd="1" destOrd="0" presId="urn:microsoft.com/office/officeart/2005/8/layout/hierarchy2"/>
    <dgm:cxn modelId="{D20A7BEA-226F-472A-89BA-9838519C48C2}" srcId="{23D21D11-5372-449F-8076-44A968CDBC83}" destId="{6A28222F-EF34-444D-9F22-FF7D6624C808}" srcOrd="0" destOrd="0" parTransId="{478D7A13-21D1-4B8F-8017-F47D67B8CB36}" sibTransId="{D4D43F42-DF96-412F-BFDE-C100CA85D99F}"/>
    <dgm:cxn modelId="{44C1E4F0-B27E-4474-832C-AE5A34C232E7}" type="presOf" srcId="{F2F2787E-318B-4C2A-BBD0-7B12D53C4050}" destId="{319C8F7B-5E84-4F52-94E9-A05408C715FD}" srcOrd="0" destOrd="0" presId="urn:microsoft.com/office/officeart/2005/8/layout/hierarchy2"/>
    <dgm:cxn modelId="{0981B3F8-37B4-496F-8675-286389424422}" srcId="{5A11BDD1-CB6B-4B51-B9A8-D77D6F59DA01}" destId="{39338735-4E58-45F1-AD12-85F272BAB088}" srcOrd="1" destOrd="0" parTransId="{95077D8A-39DC-41D8-A0EC-10B3FCDCA030}" sibTransId="{91A05644-DF7B-4638-B472-3A1398D0F1F1}"/>
    <dgm:cxn modelId="{9B5B86FE-EAFD-4143-A945-E83BF6E398BF}" type="presOf" srcId="{C1EA7AA7-30AD-468F-B9C9-71C9843203B9}" destId="{DD07D829-E65B-4942-9542-C41F814EBEC2}" srcOrd="0" destOrd="0" presId="urn:microsoft.com/office/officeart/2005/8/layout/hierarchy2"/>
    <dgm:cxn modelId="{FEEC216D-80D2-46C8-8212-2A5CA4CBE031}" type="presParOf" srcId="{903EFC6E-31FE-49E0-8F77-0683A286E18E}" destId="{7A32D1C5-DD8C-47D9-9BAD-980AA5769CB9}" srcOrd="0" destOrd="0" presId="urn:microsoft.com/office/officeart/2005/8/layout/hierarchy2"/>
    <dgm:cxn modelId="{F8990B99-7132-49C2-99C3-681E6FF99250}" type="presParOf" srcId="{7A32D1C5-DD8C-47D9-9BAD-980AA5769CB9}" destId="{89CF2AEA-E6C6-46E9-9189-6DDFEE88DBBA}" srcOrd="0" destOrd="0" presId="urn:microsoft.com/office/officeart/2005/8/layout/hierarchy2"/>
    <dgm:cxn modelId="{3B321260-47C7-4F2E-92E9-4FBF8438C518}" type="presParOf" srcId="{7A32D1C5-DD8C-47D9-9BAD-980AA5769CB9}" destId="{503850F5-B251-41D0-89CC-00AA991B8FC7}" srcOrd="1" destOrd="0" presId="urn:microsoft.com/office/officeart/2005/8/layout/hierarchy2"/>
    <dgm:cxn modelId="{47DFFBE0-6A06-49FA-9B60-ED24D6EE9289}" type="presParOf" srcId="{503850F5-B251-41D0-89CC-00AA991B8FC7}" destId="{63CC54F9-8809-43E8-80AA-F8C927407B66}" srcOrd="0" destOrd="0" presId="urn:microsoft.com/office/officeart/2005/8/layout/hierarchy2"/>
    <dgm:cxn modelId="{0F8210FD-D53B-4DF2-92DA-628A552D8984}" type="presParOf" srcId="{63CC54F9-8809-43E8-80AA-F8C927407B66}" destId="{EED4040D-0FF7-4B46-9F32-7244515AB844}" srcOrd="0" destOrd="0" presId="urn:microsoft.com/office/officeart/2005/8/layout/hierarchy2"/>
    <dgm:cxn modelId="{7D7C56C6-B176-4D39-84F8-C05F659FB25D}" type="presParOf" srcId="{503850F5-B251-41D0-89CC-00AA991B8FC7}" destId="{72C3179A-EB01-444C-9D8B-4C6E764C8937}" srcOrd="1" destOrd="0" presId="urn:microsoft.com/office/officeart/2005/8/layout/hierarchy2"/>
    <dgm:cxn modelId="{4AEEBF8B-961D-4058-B32F-43A5BA9E497D}" type="presParOf" srcId="{72C3179A-EB01-444C-9D8B-4C6E764C8937}" destId="{5D748839-4670-4AA4-B40C-25360D19A7DC}" srcOrd="0" destOrd="0" presId="urn:microsoft.com/office/officeart/2005/8/layout/hierarchy2"/>
    <dgm:cxn modelId="{6D1C9B95-B278-4CB1-9846-F3247CB72CD9}" type="presParOf" srcId="{72C3179A-EB01-444C-9D8B-4C6E764C8937}" destId="{9E89E81E-7FF6-4820-903D-022D96F1E762}" srcOrd="1" destOrd="0" presId="urn:microsoft.com/office/officeart/2005/8/layout/hierarchy2"/>
    <dgm:cxn modelId="{B41AC124-ECBB-4DF0-B20D-301E9D1C133E}" type="presParOf" srcId="{9E89E81E-7FF6-4820-903D-022D96F1E762}" destId="{319C8F7B-5E84-4F52-94E9-A05408C715FD}" srcOrd="0" destOrd="0" presId="urn:microsoft.com/office/officeart/2005/8/layout/hierarchy2"/>
    <dgm:cxn modelId="{6D63484A-8543-4B3A-9810-CAC1F9A5DAF5}" type="presParOf" srcId="{319C8F7B-5E84-4F52-94E9-A05408C715FD}" destId="{C39C39FE-9F1E-49BE-8CC6-E7AE285FB489}" srcOrd="0" destOrd="0" presId="urn:microsoft.com/office/officeart/2005/8/layout/hierarchy2"/>
    <dgm:cxn modelId="{A4ECE62B-6C44-4387-8D51-D8687EF2953C}" type="presParOf" srcId="{9E89E81E-7FF6-4820-903D-022D96F1E762}" destId="{161CE462-A1B3-4F18-AF4E-452B3A3798DC}" srcOrd="1" destOrd="0" presId="urn:microsoft.com/office/officeart/2005/8/layout/hierarchy2"/>
    <dgm:cxn modelId="{4CE5E021-EA9E-48E7-B934-700B9ECB4DE2}" type="presParOf" srcId="{161CE462-A1B3-4F18-AF4E-452B3A3798DC}" destId="{16FDD7B9-660B-4D55-9FBA-5930C63D6044}" srcOrd="0" destOrd="0" presId="urn:microsoft.com/office/officeart/2005/8/layout/hierarchy2"/>
    <dgm:cxn modelId="{F145F388-25CB-4229-99E2-F522E528AF77}" type="presParOf" srcId="{161CE462-A1B3-4F18-AF4E-452B3A3798DC}" destId="{2E755148-888C-439C-B5E5-F6EF4C26297C}" srcOrd="1" destOrd="0" presId="urn:microsoft.com/office/officeart/2005/8/layout/hierarchy2"/>
    <dgm:cxn modelId="{BE3212D7-A382-4A17-BFC7-367E01B850AE}" type="presParOf" srcId="{2E755148-888C-439C-B5E5-F6EF4C26297C}" destId="{11850C5D-8963-42B4-8E97-507AF05ADDB4}" srcOrd="0" destOrd="0" presId="urn:microsoft.com/office/officeart/2005/8/layout/hierarchy2"/>
    <dgm:cxn modelId="{E373733F-A424-40FC-9229-8DD99CD8C00B}" type="presParOf" srcId="{11850C5D-8963-42B4-8E97-507AF05ADDB4}" destId="{C86F17D5-F5EC-4984-9557-36BF2B14641F}" srcOrd="0" destOrd="0" presId="urn:microsoft.com/office/officeart/2005/8/layout/hierarchy2"/>
    <dgm:cxn modelId="{4EB9A541-D715-43D0-A6FA-CCB9F051732F}" type="presParOf" srcId="{2E755148-888C-439C-B5E5-F6EF4C26297C}" destId="{9725D4D3-49F7-4863-BB89-B57A088EE450}" srcOrd="1" destOrd="0" presId="urn:microsoft.com/office/officeart/2005/8/layout/hierarchy2"/>
    <dgm:cxn modelId="{3C2FCDDF-A214-45AD-AE9C-0D0F705B840B}" type="presParOf" srcId="{9725D4D3-49F7-4863-BB89-B57A088EE450}" destId="{6A6D0F2E-CE47-46ED-B087-62C7F2E30875}" srcOrd="0" destOrd="0" presId="urn:microsoft.com/office/officeart/2005/8/layout/hierarchy2"/>
    <dgm:cxn modelId="{32FAF7C7-FF6A-4F75-BD6A-3ADE8BBCAE7D}" type="presParOf" srcId="{9725D4D3-49F7-4863-BB89-B57A088EE450}" destId="{AC9D18F7-C6E3-4267-AA27-5A063895487B}" srcOrd="1" destOrd="0" presId="urn:microsoft.com/office/officeart/2005/8/layout/hierarchy2"/>
    <dgm:cxn modelId="{5D2B7FC5-3DD3-4A81-80A1-EBE57B03C906}" type="presParOf" srcId="{2E755148-888C-439C-B5E5-F6EF4C26297C}" destId="{112D738E-0DB1-4012-A49E-9599644C06AC}" srcOrd="2" destOrd="0" presId="urn:microsoft.com/office/officeart/2005/8/layout/hierarchy2"/>
    <dgm:cxn modelId="{5B65FD87-963F-4EB2-A2BC-FA1C9E6D67D8}" type="presParOf" srcId="{112D738E-0DB1-4012-A49E-9599644C06AC}" destId="{2B0A9828-FF2F-4646-9FF9-59854718A4FD}" srcOrd="0" destOrd="0" presId="urn:microsoft.com/office/officeart/2005/8/layout/hierarchy2"/>
    <dgm:cxn modelId="{0E3AC4D0-0393-4545-ADDB-FA3354CF05A7}" type="presParOf" srcId="{2E755148-888C-439C-B5E5-F6EF4C26297C}" destId="{562C58D0-5592-4C52-A553-5585B52FBFAA}" srcOrd="3" destOrd="0" presId="urn:microsoft.com/office/officeart/2005/8/layout/hierarchy2"/>
    <dgm:cxn modelId="{FC63FA52-B8C8-4DC0-9971-6469CE6DBD9B}" type="presParOf" srcId="{562C58D0-5592-4C52-A553-5585B52FBFAA}" destId="{E482B294-EED4-4EF7-9007-5278E40AF1C2}" srcOrd="0" destOrd="0" presId="urn:microsoft.com/office/officeart/2005/8/layout/hierarchy2"/>
    <dgm:cxn modelId="{E217C02D-D528-4F7A-96CB-C8D64D3EE1B2}" type="presParOf" srcId="{562C58D0-5592-4C52-A553-5585B52FBFAA}" destId="{22A8FC11-E645-4C65-8805-F88271A822D3}" srcOrd="1" destOrd="0" presId="urn:microsoft.com/office/officeart/2005/8/layout/hierarchy2"/>
    <dgm:cxn modelId="{56DBA0E2-8BEB-4A2C-A8BB-14495D198F6E}" type="presParOf" srcId="{9E89E81E-7FF6-4820-903D-022D96F1E762}" destId="{3B9D36C0-455E-403D-A0CA-E6CF1503FD91}" srcOrd="2" destOrd="0" presId="urn:microsoft.com/office/officeart/2005/8/layout/hierarchy2"/>
    <dgm:cxn modelId="{D95F3E2F-532B-4597-84ED-2D625AD11440}" type="presParOf" srcId="{3B9D36C0-455E-403D-A0CA-E6CF1503FD91}" destId="{B3B73243-F3FB-42DC-9A79-A187F2B89545}" srcOrd="0" destOrd="0" presId="urn:microsoft.com/office/officeart/2005/8/layout/hierarchy2"/>
    <dgm:cxn modelId="{3624C4FE-DCA3-41F5-87F8-1A783CF1E67B}" type="presParOf" srcId="{9E89E81E-7FF6-4820-903D-022D96F1E762}" destId="{F5013298-B0D1-4301-B5FF-072CC6FA3AB6}" srcOrd="3" destOrd="0" presId="urn:microsoft.com/office/officeart/2005/8/layout/hierarchy2"/>
    <dgm:cxn modelId="{6041BB20-EDC4-4FA3-8E6F-C53A4662E03F}" type="presParOf" srcId="{F5013298-B0D1-4301-B5FF-072CC6FA3AB6}" destId="{7539602F-81C7-4DFF-8300-1B0EBE8626D3}" srcOrd="0" destOrd="0" presId="urn:microsoft.com/office/officeart/2005/8/layout/hierarchy2"/>
    <dgm:cxn modelId="{E84EF2EB-9606-4387-9EE1-B9D6DDB18E1B}" type="presParOf" srcId="{F5013298-B0D1-4301-B5FF-072CC6FA3AB6}" destId="{F0FE7A36-D980-4133-B6C8-CA68B54F00C4}" srcOrd="1" destOrd="0" presId="urn:microsoft.com/office/officeart/2005/8/layout/hierarchy2"/>
    <dgm:cxn modelId="{53DF76E4-E716-4DE0-84F5-86E0A4997CEE}" type="presParOf" srcId="{503850F5-B251-41D0-89CC-00AA991B8FC7}" destId="{21FC6FDC-EDE0-4757-893D-B1437FCC07E8}" srcOrd="2" destOrd="0" presId="urn:microsoft.com/office/officeart/2005/8/layout/hierarchy2"/>
    <dgm:cxn modelId="{CCACEC88-3878-4003-9D92-8ACFA922608A}" type="presParOf" srcId="{21FC6FDC-EDE0-4757-893D-B1437FCC07E8}" destId="{B5A41CCF-BB0B-446A-93FD-BB709EA25F81}" srcOrd="0" destOrd="0" presId="urn:microsoft.com/office/officeart/2005/8/layout/hierarchy2"/>
    <dgm:cxn modelId="{DD8F5E61-6DC5-4BDA-A3E0-B67C57A6C186}" type="presParOf" srcId="{503850F5-B251-41D0-89CC-00AA991B8FC7}" destId="{B71BE15C-A104-4255-87E5-9507AA8F0B1D}" srcOrd="3" destOrd="0" presId="urn:microsoft.com/office/officeart/2005/8/layout/hierarchy2"/>
    <dgm:cxn modelId="{66772BA4-BC62-49A7-ADA3-6ABA514505F1}" type="presParOf" srcId="{B71BE15C-A104-4255-87E5-9507AA8F0B1D}" destId="{0428C00D-A0F2-40B9-970E-E3223EA6B6BF}" srcOrd="0" destOrd="0" presId="urn:microsoft.com/office/officeart/2005/8/layout/hierarchy2"/>
    <dgm:cxn modelId="{1B394C1B-A4B6-408B-97F3-834135503B4D}" type="presParOf" srcId="{B71BE15C-A104-4255-87E5-9507AA8F0B1D}" destId="{B757EC22-E345-40DA-A5CE-B5B5E4D94EF7}" srcOrd="1" destOrd="0" presId="urn:microsoft.com/office/officeart/2005/8/layout/hierarchy2"/>
    <dgm:cxn modelId="{B2032AFD-BF0A-463B-ADCE-7CF3CBA95A50}" type="presParOf" srcId="{B757EC22-E345-40DA-A5CE-B5B5E4D94EF7}" destId="{DD07D829-E65B-4942-9542-C41F814EBEC2}" srcOrd="0" destOrd="0" presId="urn:microsoft.com/office/officeart/2005/8/layout/hierarchy2"/>
    <dgm:cxn modelId="{A5F97A53-23AA-4DEF-9330-2BD3ECC9B379}" type="presParOf" srcId="{DD07D829-E65B-4942-9542-C41F814EBEC2}" destId="{929BC166-FB64-4798-88AA-AACB5A1A9B35}" srcOrd="0" destOrd="0" presId="urn:microsoft.com/office/officeart/2005/8/layout/hierarchy2"/>
    <dgm:cxn modelId="{4608A4D6-689C-4734-8C18-40199034F247}" type="presParOf" srcId="{B757EC22-E345-40DA-A5CE-B5B5E4D94EF7}" destId="{2D69785C-0D22-44DB-B832-8CA85CCBE421}" srcOrd="1" destOrd="0" presId="urn:microsoft.com/office/officeart/2005/8/layout/hierarchy2"/>
    <dgm:cxn modelId="{CBB6B864-0E02-4A17-88AD-1810FE81BB21}" type="presParOf" srcId="{2D69785C-0D22-44DB-B832-8CA85CCBE421}" destId="{A9709997-DE89-4CDC-B716-B191065D3AAF}" srcOrd="0" destOrd="0" presId="urn:microsoft.com/office/officeart/2005/8/layout/hierarchy2"/>
    <dgm:cxn modelId="{30B34F0D-3676-4DE7-A5B0-CCCCEC14959D}" type="presParOf" srcId="{2D69785C-0D22-44DB-B832-8CA85CCBE421}" destId="{2092C0E6-6FA5-47DA-9C8F-AFF2CB882745}" srcOrd="1" destOrd="0" presId="urn:microsoft.com/office/officeart/2005/8/layout/hierarchy2"/>
    <dgm:cxn modelId="{ED893742-3688-4EBB-8516-BCB4BA3DF444}" type="presParOf" srcId="{B757EC22-E345-40DA-A5CE-B5B5E4D94EF7}" destId="{51DF8D38-AD86-44AB-8F1D-1829651E9498}" srcOrd="2" destOrd="0" presId="urn:microsoft.com/office/officeart/2005/8/layout/hierarchy2"/>
    <dgm:cxn modelId="{CC7C82B7-B5D9-4A3E-9943-B8DE21ECA6AE}" type="presParOf" srcId="{51DF8D38-AD86-44AB-8F1D-1829651E9498}" destId="{CB2FDDBA-1121-4B3C-9D26-B7B8E6891A43}" srcOrd="0" destOrd="0" presId="urn:microsoft.com/office/officeart/2005/8/layout/hierarchy2"/>
    <dgm:cxn modelId="{BAA76724-0126-4AF7-818D-C517FE3A09F6}" type="presParOf" srcId="{B757EC22-E345-40DA-A5CE-B5B5E4D94EF7}" destId="{83A7E1F4-1613-45D1-8DD6-8F0F55AD2A54}" srcOrd="3" destOrd="0" presId="urn:microsoft.com/office/officeart/2005/8/layout/hierarchy2"/>
    <dgm:cxn modelId="{5AD669F3-0933-495C-9AD7-0C9962019FE4}" type="presParOf" srcId="{83A7E1F4-1613-45D1-8DD6-8F0F55AD2A54}" destId="{013989CD-3085-4949-931A-F1024259C94B}" srcOrd="0" destOrd="0" presId="urn:microsoft.com/office/officeart/2005/8/layout/hierarchy2"/>
    <dgm:cxn modelId="{1DCD0D2F-600A-4A08-8C11-B837A0E59BFD}" type="presParOf" srcId="{83A7E1F4-1613-45D1-8DD6-8F0F55AD2A54}" destId="{45B9202B-B8A9-41EB-8592-C28C516E1FB9}" srcOrd="1" destOrd="0" presId="urn:microsoft.com/office/officeart/2005/8/layout/hierarchy2"/>
    <dgm:cxn modelId="{FD3D58AD-22A4-41B5-B68A-3FA7F040585F}" type="presParOf" srcId="{B757EC22-E345-40DA-A5CE-B5B5E4D94EF7}" destId="{EB9CA3C1-49BC-437E-AB05-4112132455F3}" srcOrd="4" destOrd="0" presId="urn:microsoft.com/office/officeart/2005/8/layout/hierarchy2"/>
    <dgm:cxn modelId="{78E36595-873E-4286-86AE-81463DCC38BF}" type="presParOf" srcId="{EB9CA3C1-49BC-437E-AB05-4112132455F3}" destId="{22CA028A-A7C2-4704-A6D2-9F970CB8662A}" srcOrd="0" destOrd="0" presId="urn:microsoft.com/office/officeart/2005/8/layout/hierarchy2"/>
    <dgm:cxn modelId="{4DFDFE9B-E552-4497-AF4B-6DD41879D5A5}" type="presParOf" srcId="{B757EC22-E345-40DA-A5CE-B5B5E4D94EF7}" destId="{8B065421-B1D4-4B15-A71C-D5C3697AC6B0}" srcOrd="5" destOrd="0" presId="urn:microsoft.com/office/officeart/2005/8/layout/hierarchy2"/>
    <dgm:cxn modelId="{A86907E9-2C6D-48F1-83AE-07E7C25CD15A}" type="presParOf" srcId="{8B065421-B1D4-4B15-A71C-D5C3697AC6B0}" destId="{E4F1CBF0-6673-4925-A501-0A491FD9FA36}" srcOrd="0" destOrd="0" presId="urn:microsoft.com/office/officeart/2005/8/layout/hierarchy2"/>
    <dgm:cxn modelId="{0AEEFF17-47D9-4C81-A22B-F47F4B6BBB5A}" type="presParOf" srcId="{8B065421-B1D4-4B15-A71C-D5C3697AC6B0}" destId="{A21251A0-BBD1-42EF-A0D3-F0CEF6D19F7B}" srcOrd="1" destOrd="0" presId="urn:microsoft.com/office/officeart/2005/8/layout/hierarchy2"/>
    <dgm:cxn modelId="{A893A194-D021-4A2E-8EC2-AF7145A0F3E3}" type="presParOf" srcId="{B757EC22-E345-40DA-A5CE-B5B5E4D94EF7}" destId="{6E88F6C9-4019-4B6A-B975-714DCD5A8CE6}" srcOrd="6" destOrd="0" presId="urn:microsoft.com/office/officeart/2005/8/layout/hierarchy2"/>
    <dgm:cxn modelId="{9064E352-3969-41ED-B695-A35F1785F0CB}" type="presParOf" srcId="{6E88F6C9-4019-4B6A-B975-714DCD5A8CE6}" destId="{45B5651F-360A-4F45-ABF6-5D39A4763591}" srcOrd="0" destOrd="0" presId="urn:microsoft.com/office/officeart/2005/8/layout/hierarchy2"/>
    <dgm:cxn modelId="{1600EC2D-8350-4A1A-A3A9-670768D673BB}" type="presParOf" srcId="{B757EC22-E345-40DA-A5CE-B5B5E4D94EF7}" destId="{52E7E572-4C15-4291-9C84-B3737E42FEE1}" srcOrd="7" destOrd="0" presId="urn:microsoft.com/office/officeart/2005/8/layout/hierarchy2"/>
    <dgm:cxn modelId="{9BEB1489-9AF2-48F7-8E1A-12FB77F04181}" type="presParOf" srcId="{52E7E572-4C15-4291-9C84-B3737E42FEE1}" destId="{BA4032D1-BBDB-4DBA-BA86-3073E3E256CC}" srcOrd="0" destOrd="0" presId="urn:microsoft.com/office/officeart/2005/8/layout/hierarchy2"/>
    <dgm:cxn modelId="{CB11E9D8-9E26-4381-9B57-D72627E36C2C}" type="presParOf" srcId="{52E7E572-4C15-4291-9C84-B3737E42FEE1}" destId="{79B067B1-4E05-4020-8FD7-1F5209A480BB}"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835A81E-1F9D-4AE6-84DE-EEDB534D5789}"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kumimoji="1" lang="ja-JP" altLang="en-US"/>
        </a:p>
      </dgm:t>
    </dgm:pt>
    <dgm:pt modelId="{14950B76-EFF8-4D6C-B4DC-3517F0604E57}">
      <dgm:prSet phldrT="[テキスト]"/>
      <dgm:spPr/>
      <dgm:t>
        <a:bodyPr/>
        <a:lstStyle/>
        <a:p>
          <a:r>
            <a:rPr kumimoji="1" lang="ja-JP" altLang="en-US" dirty="0"/>
            <a:t>営業成果</a:t>
          </a:r>
        </a:p>
      </dgm:t>
    </dgm:pt>
    <dgm:pt modelId="{9F4A3821-D0AA-481D-9047-83319AD2E5DB}" type="parTrans" cxnId="{B4497B53-F108-42AF-935D-C9EAB90EF820}">
      <dgm:prSet/>
      <dgm:spPr/>
      <dgm:t>
        <a:bodyPr/>
        <a:lstStyle/>
        <a:p>
          <a:endParaRPr kumimoji="1" lang="ja-JP" altLang="en-US"/>
        </a:p>
      </dgm:t>
    </dgm:pt>
    <dgm:pt modelId="{45D55406-9907-4A19-835A-23099EF64D8C}" type="sibTrans" cxnId="{B4497B53-F108-42AF-935D-C9EAB90EF820}">
      <dgm:prSet/>
      <dgm:spPr/>
      <dgm:t>
        <a:bodyPr/>
        <a:lstStyle/>
        <a:p>
          <a:endParaRPr kumimoji="1" lang="ja-JP" altLang="en-US"/>
        </a:p>
      </dgm:t>
    </dgm:pt>
    <dgm:pt modelId="{34EE8481-0D04-46C2-AC47-445D528E8ADF}">
      <dgm:prSet phldrT="[テキスト]" phldr="1"/>
      <dgm:spPr/>
      <dgm:t>
        <a:bodyPr/>
        <a:lstStyle/>
        <a:p>
          <a:endParaRPr kumimoji="1" lang="ja-JP" altLang="en-US" dirty="0"/>
        </a:p>
      </dgm:t>
    </dgm:pt>
    <dgm:pt modelId="{ABBEE7DA-86E2-47EB-BEBF-69CC6648596C}" type="parTrans" cxnId="{EF7C9C6D-05CB-4D05-8289-83519526096B}">
      <dgm:prSet/>
      <dgm:spPr/>
      <dgm:t>
        <a:bodyPr/>
        <a:lstStyle/>
        <a:p>
          <a:endParaRPr kumimoji="1" lang="ja-JP" altLang="en-US"/>
        </a:p>
      </dgm:t>
    </dgm:pt>
    <dgm:pt modelId="{456DB34F-BC44-490F-A927-FDD464B66C39}" type="sibTrans" cxnId="{EF7C9C6D-05CB-4D05-8289-83519526096B}">
      <dgm:prSet/>
      <dgm:spPr/>
      <dgm:t>
        <a:bodyPr/>
        <a:lstStyle/>
        <a:p>
          <a:endParaRPr kumimoji="1" lang="ja-JP" altLang="en-US"/>
        </a:p>
      </dgm:t>
    </dgm:pt>
    <dgm:pt modelId="{04EC90F7-3D86-4ECC-A77D-15ED83D9F360}">
      <dgm:prSet phldrT="[テキスト]" phldr="1"/>
      <dgm:spPr/>
      <dgm:t>
        <a:bodyPr/>
        <a:lstStyle/>
        <a:p>
          <a:endParaRPr kumimoji="1" lang="ja-JP" altLang="en-US"/>
        </a:p>
      </dgm:t>
    </dgm:pt>
    <dgm:pt modelId="{07EB7380-B837-435F-9D25-5C1415742155}" type="parTrans" cxnId="{E98E0275-3498-4A3D-9E42-4337AF26AAD4}">
      <dgm:prSet/>
      <dgm:spPr/>
      <dgm:t>
        <a:bodyPr/>
        <a:lstStyle/>
        <a:p>
          <a:endParaRPr kumimoji="1" lang="ja-JP" altLang="en-US"/>
        </a:p>
      </dgm:t>
    </dgm:pt>
    <dgm:pt modelId="{A5166A5C-B94D-4DAF-8FD6-AE8DD30D80C8}" type="sibTrans" cxnId="{E98E0275-3498-4A3D-9E42-4337AF26AAD4}">
      <dgm:prSet/>
      <dgm:spPr/>
      <dgm:t>
        <a:bodyPr/>
        <a:lstStyle/>
        <a:p>
          <a:endParaRPr kumimoji="1" lang="ja-JP" altLang="en-US"/>
        </a:p>
      </dgm:t>
    </dgm:pt>
    <dgm:pt modelId="{0B953A5D-7C6F-46B0-8EC7-E37EA7D4EE29}">
      <dgm:prSet phldrT="[テキスト]" phldr="1"/>
      <dgm:spPr/>
      <dgm:t>
        <a:bodyPr/>
        <a:lstStyle/>
        <a:p>
          <a:endParaRPr kumimoji="1" lang="ja-JP" altLang="en-US"/>
        </a:p>
      </dgm:t>
    </dgm:pt>
    <dgm:pt modelId="{7B0C04F1-235D-4FF3-A941-4506D3220B81}" type="parTrans" cxnId="{27DC8913-1A7F-4487-9E9E-7E834F1C62DB}">
      <dgm:prSet/>
      <dgm:spPr/>
      <dgm:t>
        <a:bodyPr/>
        <a:lstStyle/>
        <a:p>
          <a:endParaRPr kumimoji="1" lang="ja-JP" altLang="en-US"/>
        </a:p>
      </dgm:t>
    </dgm:pt>
    <dgm:pt modelId="{FB44512D-D22F-4ABE-86F0-09F63FE73912}" type="sibTrans" cxnId="{27DC8913-1A7F-4487-9E9E-7E834F1C62DB}">
      <dgm:prSet/>
      <dgm:spPr/>
      <dgm:t>
        <a:bodyPr/>
        <a:lstStyle/>
        <a:p>
          <a:endParaRPr kumimoji="1" lang="ja-JP" altLang="en-US"/>
        </a:p>
      </dgm:t>
    </dgm:pt>
    <dgm:pt modelId="{DFFD5B57-4750-484A-A965-9B3AA055EDE5}">
      <dgm:prSet phldrT="[テキスト]" phldr="1"/>
      <dgm:spPr/>
      <dgm:t>
        <a:bodyPr/>
        <a:lstStyle/>
        <a:p>
          <a:endParaRPr kumimoji="1" lang="ja-JP" altLang="en-US" dirty="0"/>
        </a:p>
      </dgm:t>
    </dgm:pt>
    <dgm:pt modelId="{6E5ADB56-CEE4-4034-A801-F837DF214B3F}" type="parTrans" cxnId="{9F3F3EC2-93A2-4B0F-A232-80C502DE1746}">
      <dgm:prSet/>
      <dgm:spPr/>
      <dgm:t>
        <a:bodyPr/>
        <a:lstStyle/>
        <a:p>
          <a:endParaRPr kumimoji="1" lang="ja-JP" altLang="en-US"/>
        </a:p>
      </dgm:t>
    </dgm:pt>
    <dgm:pt modelId="{D63FD787-C203-4970-B3C3-CB387CF5A642}" type="sibTrans" cxnId="{9F3F3EC2-93A2-4B0F-A232-80C502DE1746}">
      <dgm:prSet/>
      <dgm:spPr/>
      <dgm:t>
        <a:bodyPr/>
        <a:lstStyle/>
        <a:p>
          <a:endParaRPr kumimoji="1" lang="ja-JP" altLang="en-US"/>
        </a:p>
      </dgm:t>
    </dgm:pt>
    <dgm:pt modelId="{5CFF6848-040D-4C01-95F2-0069DD093F9A}">
      <dgm:prSet phldrT="[テキスト]" phldr="1"/>
      <dgm:spPr/>
      <dgm:t>
        <a:bodyPr/>
        <a:lstStyle/>
        <a:p>
          <a:endParaRPr kumimoji="1" lang="ja-JP" altLang="en-US"/>
        </a:p>
      </dgm:t>
    </dgm:pt>
    <dgm:pt modelId="{4CFC11E4-33A9-418B-848E-83B0FE9CAC94}" type="parTrans" cxnId="{54E12CE5-7E43-4594-A291-41044FF333BC}">
      <dgm:prSet/>
      <dgm:spPr/>
      <dgm:t>
        <a:bodyPr/>
        <a:lstStyle/>
        <a:p>
          <a:endParaRPr kumimoji="1" lang="ja-JP" altLang="en-US"/>
        </a:p>
      </dgm:t>
    </dgm:pt>
    <dgm:pt modelId="{5C7262EC-324D-4293-82B6-DDE0297CE4A8}" type="sibTrans" cxnId="{54E12CE5-7E43-4594-A291-41044FF333BC}">
      <dgm:prSet/>
      <dgm:spPr/>
      <dgm:t>
        <a:bodyPr/>
        <a:lstStyle/>
        <a:p>
          <a:endParaRPr kumimoji="1" lang="ja-JP" altLang="en-US"/>
        </a:p>
      </dgm:t>
    </dgm:pt>
    <dgm:pt modelId="{868D8CD6-0730-4DBA-82A9-F354D7BC19A7}" type="pres">
      <dgm:prSet presAssocID="{D835A81E-1F9D-4AE6-84DE-EEDB534D5789}" presName="diagram" presStyleCnt="0">
        <dgm:presLayoutVars>
          <dgm:chPref val="1"/>
          <dgm:dir/>
          <dgm:animOne val="branch"/>
          <dgm:animLvl val="lvl"/>
          <dgm:resizeHandles val="exact"/>
        </dgm:presLayoutVars>
      </dgm:prSet>
      <dgm:spPr/>
    </dgm:pt>
    <dgm:pt modelId="{60335856-D3DA-4D99-8764-FBCB524B6B87}" type="pres">
      <dgm:prSet presAssocID="{14950B76-EFF8-4D6C-B4DC-3517F0604E57}" presName="root1" presStyleCnt="0"/>
      <dgm:spPr/>
    </dgm:pt>
    <dgm:pt modelId="{967602BD-B5BF-49E7-8A6B-CE1CDDDD9D99}" type="pres">
      <dgm:prSet presAssocID="{14950B76-EFF8-4D6C-B4DC-3517F0604E57}" presName="LevelOneTextNode" presStyleLbl="node0" presStyleIdx="0" presStyleCnt="1">
        <dgm:presLayoutVars>
          <dgm:chPref val="3"/>
        </dgm:presLayoutVars>
      </dgm:prSet>
      <dgm:spPr/>
    </dgm:pt>
    <dgm:pt modelId="{B10F3416-3E41-4E16-A440-5D5EC56CAAEA}" type="pres">
      <dgm:prSet presAssocID="{14950B76-EFF8-4D6C-B4DC-3517F0604E57}" presName="level2hierChild" presStyleCnt="0"/>
      <dgm:spPr/>
    </dgm:pt>
    <dgm:pt modelId="{4013D529-E147-44B7-868F-6089B852379C}" type="pres">
      <dgm:prSet presAssocID="{ABBEE7DA-86E2-47EB-BEBF-69CC6648596C}" presName="conn2-1" presStyleLbl="parChTrans1D2" presStyleIdx="0" presStyleCnt="2"/>
      <dgm:spPr/>
    </dgm:pt>
    <dgm:pt modelId="{FCBFFB67-E4FE-4747-BF7B-6DCDDE999565}" type="pres">
      <dgm:prSet presAssocID="{ABBEE7DA-86E2-47EB-BEBF-69CC6648596C}" presName="connTx" presStyleLbl="parChTrans1D2" presStyleIdx="0" presStyleCnt="2"/>
      <dgm:spPr/>
    </dgm:pt>
    <dgm:pt modelId="{B1BD82AB-FB17-4118-B57F-9ECE56E93407}" type="pres">
      <dgm:prSet presAssocID="{34EE8481-0D04-46C2-AC47-445D528E8ADF}" presName="root2" presStyleCnt="0"/>
      <dgm:spPr/>
    </dgm:pt>
    <dgm:pt modelId="{926A631D-69F0-4A70-9554-C9151A78EA94}" type="pres">
      <dgm:prSet presAssocID="{34EE8481-0D04-46C2-AC47-445D528E8ADF}" presName="LevelTwoTextNode" presStyleLbl="node2" presStyleIdx="0" presStyleCnt="2">
        <dgm:presLayoutVars>
          <dgm:chPref val="3"/>
        </dgm:presLayoutVars>
      </dgm:prSet>
      <dgm:spPr/>
    </dgm:pt>
    <dgm:pt modelId="{633667DB-C72A-4266-B3FC-9CBAA4075E6A}" type="pres">
      <dgm:prSet presAssocID="{34EE8481-0D04-46C2-AC47-445D528E8ADF}" presName="level3hierChild" presStyleCnt="0"/>
      <dgm:spPr/>
    </dgm:pt>
    <dgm:pt modelId="{229B1FB7-AF34-43AC-B6E7-B50483795A2F}" type="pres">
      <dgm:prSet presAssocID="{07EB7380-B837-435F-9D25-5C1415742155}" presName="conn2-1" presStyleLbl="parChTrans1D3" presStyleIdx="0" presStyleCnt="3"/>
      <dgm:spPr/>
    </dgm:pt>
    <dgm:pt modelId="{B5FFDA49-3C05-4AAD-A075-5923FA226EE7}" type="pres">
      <dgm:prSet presAssocID="{07EB7380-B837-435F-9D25-5C1415742155}" presName="connTx" presStyleLbl="parChTrans1D3" presStyleIdx="0" presStyleCnt="3"/>
      <dgm:spPr/>
    </dgm:pt>
    <dgm:pt modelId="{1B31FB60-6369-4891-82DD-4C6C945F8035}" type="pres">
      <dgm:prSet presAssocID="{04EC90F7-3D86-4ECC-A77D-15ED83D9F360}" presName="root2" presStyleCnt="0"/>
      <dgm:spPr/>
    </dgm:pt>
    <dgm:pt modelId="{C855E0AB-404A-4CF2-BAD7-E57A2CBB671A}" type="pres">
      <dgm:prSet presAssocID="{04EC90F7-3D86-4ECC-A77D-15ED83D9F360}" presName="LevelTwoTextNode" presStyleLbl="node3" presStyleIdx="0" presStyleCnt="3">
        <dgm:presLayoutVars>
          <dgm:chPref val="3"/>
        </dgm:presLayoutVars>
      </dgm:prSet>
      <dgm:spPr/>
    </dgm:pt>
    <dgm:pt modelId="{41611AFD-4CB0-46C0-B1A3-66CE093A6151}" type="pres">
      <dgm:prSet presAssocID="{04EC90F7-3D86-4ECC-A77D-15ED83D9F360}" presName="level3hierChild" presStyleCnt="0"/>
      <dgm:spPr/>
    </dgm:pt>
    <dgm:pt modelId="{6164C674-FB49-47C5-A8BF-C111DCFE9F1D}" type="pres">
      <dgm:prSet presAssocID="{7B0C04F1-235D-4FF3-A941-4506D3220B81}" presName="conn2-1" presStyleLbl="parChTrans1D3" presStyleIdx="1" presStyleCnt="3"/>
      <dgm:spPr/>
    </dgm:pt>
    <dgm:pt modelId="{C512E016-E05D-4519-937B-C9BE32D6A28B}" type="pres">
      <dgm:prSet presAssocID="{7B0C04F1-235D-4FF3-A941-4506D3220B81}" presName="connTx" presStyleLbl="parChTrans1D3" presStyleIdx="1" presStyleCnt="3"/>
      <dgm:spPr/>
    </dgm:pt>
    <dgm:pt modelId="{FC28E146-E6CC-4598-9978-E89A5900EDBF}" type="pres">
      <dgm:prSet presAssocID="{0B953A5D-7C6F-46B0-8EC7-E37EA7D4EE29}" presName="root2" presStyleCnt="0"/>
      <dgm:spPr/>
    </dgm:pt>
    <dgm:pt modelId="{3E9505F9-792D-4F7B-B961-2C0A9E6F879E}" type="pres">
      <dgm:prSet presAssocID="{0B953A5D-7C6F-46B0-8EC7-E37EA7D4EE29}" presName="LevelTwoTextNode" presStyleLbl="node3" presStyleIdx="1" presStyleCnt="3">
        <dgm:presLayoutVars>
          <dgm:chPref val="3"/>
        </dgm:presLayoutVars>
      </dgm:prSet>
      <dgm:spPr/>
    </dgm:pt>
    <dgm:pt modelId="{15447459-E772-48FC-8C6B-E3C7568BEE8E}" type="pres">
      <dgm:prSet presAssocID="{0B953A5D-7C6F-46B0-8EC7-E37EA7D4EE29}" presName="level3hierChild" presStyleCnt="0"/>
      <dgm:spPr/>
    </dgm:pt>
    <dgm:pt modelId="{3B8C965D-E3E0-4A4E-B471-8C38993356B1}" type="pres">
      <dgm:prSet presAssocID="{6E5ADB56-CEE4-4034-A801-F837DF214B3F}" presName="conn2-1" presStyleLbl="parChTrans1D2" presStyleIdx="1" presStyleCnt="2"/>
      <dgm:spPr/>
    </dgm:pt>
    <dgm:pt modelId="{0F79B44F-4146-436A-997F-FBF10D2EA538}" type="pres">
      <dgm:prSet presAssocID="{6E5ADB56-CEE4-4034-A801-F837DF214B3F}" presName="connTx" presStyleLbl="parChTrans1D2" presStyleIdx="1" presStyleCnt="2"/>
      <dgm:spPr/>
    </dgm:pt>
    <dgm:pt modelId="{93FC542B-B54D-4FE6-9B26-ADA5607A4985}" type="pres">
      <dgm:prSet presAssocID="{DFFD5B57-4750-484A-A965-9B3AA055EDE5}" presName="root2" presStyleCnt="0"/>
      <dgm:spPr/>
    </dgm:pt>
    <dgm:pt modelId="{811990EE-C3F9-42B9-A083-3E1054D1C3D8}" type="pres">
      <dgm:prSet presAssocID="{DFFD5B57-4750-484A-A965-9B3AA055EDE5}" presName="LevelTwoTextNode" presStyleLbl="node2" presStyleIdx="1" presStyleCnt="2">
        <dgm:presLayoutVars>
          <dgm:chPref val="3"/>
        </dgm:presLayoutVars>
      </dgm:prSet>
      <dgm:spPr/>
    </dgm:pt>
    <dgm:pt modelId="{BDE903A0-A080-4B07-B89A-DD646CF9A656}" type="pres">
      <dgm:prSet presAssocID="{DFFD5B57-4750-484A-A965-9B3AA055EDE5}" presName="level3hierChild" presStyleCnt="0"/>
      <dgm:spPr/>
    </dgm:pt>
    <dgm:pt modelId="{B3939FF9-B7C0-4093-BCE7-3C9EE17252AE}" type="pres">
      <dgm:prSet presAssocID="{4CFC11E4-33A9-418B-848E-83B0FE9CAC94}" presName="conn2-1" presStyleLbl="parChTrans1D3" presStyleIdx="2" presStyleCnt="3"/>
      <dgm:spPr/>
    </dgm:pt>
    <dgm:pt modelId="{03EA8CBB-FBD8-4E8D-8893-512E554E2B23}" type="pres">
      <dgm:prSet presAssocID="{4CFC11E4-33A9-418B-848E-83B0FE9CAC94}" presName="connTx" presStyleLbl="parChTrans1D3" presStyleIdx="2" presStyleCnt="3"/>
      <dgm:spPr/>
    </dgm:pt>
    <dgm:pt modelId="{D019198D-7D2D-49C4-93FC-82C924FEBD93}" type="pres">
      <dgm:prSet presAssocID="{5CFF6848-040D-4C01-95F2-0069DD093F9A}" presName="root2" presStyleCnt="0"/>
      <dgm:spPr/>
    </dgm:pt>
    <dgm:pt modelId="{B8E89E3E-4231-4BD4-9072-70816539E6D5}" type="pres">
      <dgm:prSet presAssocID="{5CFF6848-040D-4C01-95F2-0069DD093F9A}" presName="LevelTwoTextNode" presStyleLbl="node3" presStyleIdx="2" presStyleCnt="3">
        <dgm:presLayoutVars>
          <dgm:chPref val="3"/>
        </dgm:presLayoutVars>
      </dgm:prSet>
      <dgm:spPr/>
    </dgm:pt>
    <dgm:pt modelId="{F9E9E7B0-C606-42AF-B870-B4F4ED041D61}" type="pres">
      <dgm:prSet presAssocID="{5CFF6848-040D-4C01-95F2-0069DD093F9A}" presName="level3hierChild" presStyleCnt="0"/>
      <dgm:spPr/>
    </dgm:pt>
  </dgm:ptLst>
  <dgm:cxnLst>
    <dgm:cxn modelId="{27DC8913-1A7F-4487-9E9E-7E834F1C62DB}" srcId="{34EE8481-0D04-46C2-AC47-445D528E8ADF}" destId="{0B953A5D-7C6F-46B0-8EC7-E37EA7D4EE29}" srcOrd="1" destOrd="0" parTransId="{7B0C04F1-235D-4FF3-A941-4506D3220B81}" sibTransId="{FB44512D-D22F-4ABE-86F0-09F63FE73912}"/>
    <dgm:cxn modelId="{C1EAF618-70E4-4E5A-836A-1BFB98E51C66}" type="presOf" srcId="{D835A81E-1F9D-4AE6-84DE-EEDB534D5789}" destId="{868D8CD6-0730-4DBA-82A9-F354D7BC19A7}" srcOrd="0" destOrd="0" presId="urn:microsoft.com/office/officeart/2005/8/layout/hierarchy2"/>
    <dgm:cxn modelId="{D339EB2C-23A1-41CE-B8A3-16792CDB416F}" type="presOf" srcId="{7B0C04F1-235D-4FF3-A941-4506D3220B81}" destId="{6164C674-FB49-47C5-A8BF-C111DCFE9F1D}" srcOrd="0" destOrd="0" presId="urn:microsoft.com/office/officeart/2005/8/layout/hierarchy2"/>
    <dgm:cxn modelId="{7CC3F839-C8A0-49A6-82F4-D8C4D481DD0D}" type="presOf" srcId="{07EB7380-B837-435F-9D25-5C1415742155}" destId="{B5FFDA49-3C05-4AAD-A075-5923FA226EE7}" srcOrd="1" destOrd="0" presId="urn:microsoft.com/office/officeart/2005/8/layout/hierarchy2"/>
    <dgm:cxn modelId="{8DD1A646-3666-4AD1-93F4-B77B293556B9}" type="presOf" srcId="{6E5ADB56-CEE4-4034-A801-F837DF214B3F}" destId="{3B8C965D-E3E0-4A4E-B471-8C38993356B1}" srcOrd="0" destOrd="0" presId="urn:microsoft.com/office/officeart/2005/8/layout/hierarchy2"/>
    <dgm:cxn modelId="{EF7C9C6D-05CB-4D05-8289-83519526096B}" srcId="{14950B76-EFF8-4D6C-B4DC-3517F0604E57}" destId="{34EE8481-0D04-46C2-AC47-445D528E8ADF}" srcOrd="0" destOrd="0" parTransId="{ABBEE7DA-86E2-47EB-BEBF-69CC6648596C}" sibTransId="{456DB34F-BC44-490F-A927-FDD464B66C39}"/>
    <dgm:cxn modelId="{2357E672-7564-4E97-97AF-0407F58817D6}" type="presOf" srcId="{ABBEE7DA-86E2-47EB-BEBF-69CC6648596C}" destId="{4013D529-E147-44B7-868F-6089B852379C}" srcOrd="0" destOrd="0" presId="urn:microsoft.com/office/officeart/2005/8/layout/hierarchy2"/>
    <dgm:cxn modelId="{B4497B53-F108-42AF-935D-C9EAB90EF820}" srcId="{D835A81E-1F9D-4AE6-84DE-EEDB534D5789}" destId="{14950B76-EFF8-4D6C-B4DC-3517F0604E57}" srcOrd="0" destOrd="0" parTransId="{9F4A3821-D0AA-481D-9047-83319AD2E5DB}" sibTransId="{45D55406-9907-4A19-835A-23099EF64D8C}"/>
    <dgm:cxn modelId="{E98E0275-3498-4A3D-9E42-4337AF26AAD4}" srcId="{34EE8481-0D04-46C2-AC47-445D528E8ADF}" destId="{04EC90F7-3D86-4ECC-A77D-15ED83D9F360}" srcOrd="0" destOrd="0" parTransId="{07EB7380-B837-435F-9D25-5C1415742155}" sibTransId="{A5166A5C-B94D-4DAF-8FD6-AE8DD30D80C8}"/>
    <dgm:cxn modelId="{27F18F80-AD03-4F77-8469-FB7D5339737F}" type="presOf" srcId="{04EC90F7-3D86-4ECC-A77D-15ED83D9F360}" destId="{C855E0AB-404A-4CF2-BAD7-E57A2CBB671A}" srcOrd="0" destOrd="0" presId="urn:microsoft.com/office/officeart/2005/8/layout/hierarchy2"/>
    <dgm:cxn modelId="{8B7B5581-237F-4FC4-A455-339D587D4987}" type="presOf" srcId="{4CFC11E4-33A9-418B-848E-83B0FE9CAC94}" destId="{B3939FF9-B7C0-4093-BCE7-3C9EE17252AE}" srcOrd="0" destOrd="0" presId="urn:microsoft.com/office/officeart/2005/8/layout/hierarchy2"/>
    <dgm:cxn modelId="{1F6F7D9A-38C7-48B4-8824-42DC3D545EF1}" type="presOf" srcId="{34EE8481-0D04-46C2-AC47-445D528E8ADF}" destId="{926A631D-69F0-4A70-9554-C9151A78EA94}" srcOrd="0" destOrd="0" presId="urn:microsoft.com/office/officeart/2005/8/layout/hierarchy2"/>
    <dgm:cxn modelId="{9F3F3EC2-93A2-4B0F-A232-80C502DE1746}" srcId="{14950B76-EFF8-4D6C-B4DC-3517F0604E57}" destId="{DFFD5B57-4750-484A-A965-9B3AA055EDE5}" srcOrd="1" destOrd="0" parTransId="{6E5ADB56-CEE4-4034-A801-F837DF214B3F}" sibTransId="{D63FD787-C203-4970-B3C3-CB387CF5A642}"/>
    <dgm:cxn modelId="{CB9DDECC-BD89-477F-9850-E976840E8AF5}" type="presOf" srcId="{5CFF6848-040D-4C01-95F2-0069DD093F9A}" destId="{B8E89E3E-4231-4BD4-9072-70816539E6D5}" srcOrd="0" destOrd="0" presId="urn:microsoft.com/office/officeart/2005/8/layout/hierarchy2"/>
    <dgm:cxn modelId="{BDBBFCDA-1205-4224-8161-57311499437E}" type="presOf" srcId="{14950B76-EFF8-4D6C-B4DC-3517F0604E57}" destId="{967602BD-B5BF-49E7-8A6B-CE1CDDDD9D99}" srcOrd="0" destOrd="0" presId="urn:microsoft.com/office/officeart/2005/8/layout/hierarchy2"/>
    <dgm:cxn modelId="{E79FCCDC-21F3-4423-B87A-5CBE83D7A964}" type="presOf" srcId="{4CFC11E4-33A9-418B-848E-83B0FE9CAC94}" destId="{03EA8CBB-FBD8-4E8D-8893-512E554E2B23}" srcOrd="1" destOrd="0" presId="urn:microsoft.com/office/officeart/2005/8/layout/hierarchy2"/>
    <dgm:cxn modelId="{75CE4ADE-7857-4A2F-848F-3BB323CA3985}" type="presOf" srcId="{07EB7380-B837-435F-9D25-5C1415742155}" destId="{229B1FB7-AF34-43AC-B6E7-B50483795A2F}" srcOrd="0" destOrd="0" presId="urn:microsoft.com/office/officeart/2005/8/layout/hierarchy2"/>
    <dgm:cxn modelId="{54E12CE5-7E43-4594-A291-41044FF333BC}" srcId="{DFFD5B57-4750-484A-A965-9B3AA055EDE5}" destId="{5CFF6848-040D-4C01-95F2-0069DD093F9A}" srcOrd="0" destOrd="0" parTransId="{4CFC11E4-33A9-418B-848E-83B0FE9CAC94}" sibTransId="{5C7262EC-324D-4293-82B6-DDE0297CE4A8}"/>
    <dgm:cxn modelId="{0CC40BE6-572C-4E91-B140-DCDC52F40AD4}" type="presOf" srcId="{0B953A5D-7C6F-46B0-8EC7-E37EA7D4EE29}" destId="{3E9505F9-792D-4F7B-B961-2C0A9E6F879E}" srcOrd="0" destOrd="0" presId="urn:microsoft.com/office/officeart/2005/8/layout/hierarchy2"/>
    <dgm:cxn modelId="{B7798BF4-531C-4C35-AFD0-B7F0C57C0EB3}" type="presOf" srcId="{6E5ADB56-CEE4-4034-A801-F837DF214B3F}" destId="{0F79B44F-4146-436A-997F-FBF10D2EA538}" srcOrd="1" destOrd="0" presId="urn:microsoft.com/office/officeart/2005/8/layout/hierarchy2"/>
    <dgm:cxn modelId="{0BBC9CF5-5F9C-470D-9953-F850F3C0EBCB}" type="presOf" srcId="{7B0C04F1-235D-4FF3-A941-4506D3220B81}" destId="{C512E016-E05D-4519-937B-C9BE32D6A28B}" srcOrd="1" destOrd="0" presId="urn:microsoft.com/office/officeart/2005/8/layout/hierarchy2"/>
    <dgm:cxn modelId="{D7DB41FA-1C43-46CB-AD4E-F6903D617367}" type="presOf" srcId="{ABBEE7DA-86E2-47EB-BEBF-69CC6648596C}" destId="{FCBFFB67-E4FE-4747-BF7B-6DCDDE999565}" srcOrd="1" destOrd="0" presId="urn:microsoft.com/office/officeart/2005/8/layout/hierarchy2"/>
    <dgm:cxn modelId="{18BE72FB-68D8-4A9A-B922-E7AA8C13799A}" type="presOf" srcId="{DFFD5B57-4750-484A-A965-9B3AA055EDE5}" destId="{811990EE-C3F9-42B9-A083-3E1054D1C3D8}" srcOrd="0" destOrd="0" presId="urn:microsoft.com/office/officeart/2005/8/layout/hierarchy2"/>
    <dgm:cxn modelId="{5870FF31-89C4-47DA-A0FF-DED690CB0C1F}" type="presParOf" srcId="{868D8CD6-0730-4DBA-82A9-F354D7BC19A7}" destId="{60335856-D3DA-4D99-8764-FBCB524B6B87}" srcOrd="0" destOrd="0" presId="urn:microsoft.com/office/officeart/2005/8/layout/hierarchy2"/>
    <dgm:cxn modelId="{D28CCC2D-B599-4A47-AAC8-624A88824D0C}" type="presParOf" srcId="{60335856-D3DA-4D99-8764-FBCB524B6B87}" destId="{967602BD-B5BF-49E7-8A6B-CE1CDDDD9D99}" srcOrd="0" destOrd="0" presId="urn:microsoft.com/office/officeart/2005/8/layout/hierarchy2"/>
    <dgm:cxn modelId="{D29B40D8-DE6C-4F06-B8A3-B4F86E548DA4}" type="presParOf" srcId="{60335856-D3DA-4D99-8764-FBCB524B6B87}" destId="{B10F3416-3E41-4E16-A440-5D5EC56CAAEA}" srcOrd="1" destOrd="0" presId="urn:microsoft.com/office/officeart/2005/8/layout/hierarchy2"/>
    <dgm:cxn modelId="{C3C96C95-2D45-4A99-A24A-EBBEDF077259}" type="presParOf" srcId="{B10F3416-3E41-4E16-A440-5D5EC56CAAEA}" destId="{4013D529-E147-44B7-868F-6089B852379C}" srcOrd="0" destOrd="0" presId="urn:microsoft.com/office/officeart/2005/8/layout/hierarchy2"/>
    <dgm:cxn modelId="{10BFA2C7-AD54-43AC-86EE-DFEACB7537BB}" type="presParOf" srcId="{4013D529-E147-44B7-868F-6089B852379C}" destId="{FCBFFB67-E4FE-4747-BF7B-6DCDDE999565}" srcOrd="0" destOrd="0" presId="urn:microsoft.com/office/officeart/2005/8/layout/hierarchy2"/>
    <dgm:cxn modelId="{B66514A4-59F7-4A2E-8712-6FF25AB60FDA}" type="presParOf" srcId="{B10F3416-3E41-4E16-A440-5D5EC56CAAEA}" destId="{B1BD82AB-FB17-4118-B57F-9ECE56E93407}" srcOrd="1" destOrd="0" presId="urn:microsoft.com/office/officeart/2005/8/layout/hierarchy2"/>
    <dgm:cxn modelId="{90B989DD-DFF0-4574-84FD-ED7EFBA7F5CC}" type="presParOf" srcId="{B1BD82AB-FB17-4118-B57F-9ECE56E93407}" destId="{926A631D-69F0-4A70-9554-C9151A78EA94}" srcOrd="0" destOrd="0" presId="urn:microsoft.com/office/officeart/2005/8/layout/hierarchy2"/>
    <dgm:cxn modelId="{310437BE-5D04-4F16-8AF7-E13FF2391569}" type="presParOf" srcId="{B1BD82AB-FB17-4118-B57F-9ECE56E93407}" destId="{633667DB-C72A-4266-B3FC-9CBAA4075E6A}" srcOrd="1" destOrd="0" presId="urn:microsoft.com/office/officeart/2005/8/layout/hierarchy2"/>
    <dgm:cxn modelId="{C09D23FF-3FCA-4DC9-9D31-79E2D3EB3F19}" type="presParOf" srcId="{633667DB-C72A-4266-B3FC-9CBAA4075E6A}" destId="{229B1FB7-AF34-43AC-B6E7-B50483795A2F}" srcOrd="0" destOrd="0" presId="urn:microsoft.com/office/officeart/2005/8/layout/hierarchy2"/>
    <dgm:cxn modelId="{E9A9076E-567A-4DB9-914D-2AD3605D8E02}" type="presParOf" srcId="{229B1FB7-AF34-43AC-B6E7-B50483795A2F}" destId="{B5FFDA49-3C05-4AAD-A075-5923FA226EE7}" srcOrd="0" destOrd="0" presId="urn:microsoft.com/office/officeart/2005/8/layout/hierarchy2"/>
    <dgm:cxn modelId="{997D1AA1-5916-4649-A96B-FB751D158F71}" type="presParOf" srcId="{633667DB-C72A-4266-B3FC-9CBAA4075E6A}" destId="{1B31FB60-6369-4891-82DD-4C6C945F8035}" srcOrd="1" destOrd="0" presId="urn:microsoft.com/office/officeart/2005/8/layout/hierarchy2"/>
    <dgm:cxn modelId="{C95AAB01-7627-4DE4-A406-0D6309619AAE}" type="presParOf" srcId="{1B31FB60-6369-4891-82DD-4C6C945F8035}" destId="{C855E0AB-404A-4CF2-BAD7-E57A2CBB671A}" srcOrd="0" destOrd="0" presId="urn:microsoft.com/office/officeart/2005/8/layout/hierarchy2"/>
    <dgm:cxn modelId="{5EF78909-FD6A-4413-ABB1-E930A5B4E850}" type="presParOf" srcId="{1B31FB60-6369-4891-82DD-4C6C945F8035}" destId="{41611AFD-4CB0-46C0-B1A3-66CE093A6151}" srcOrd="1" destOrd="0" presId="urn:microsoft.com/office/officeart/2005/8/layout/hierarchy2"/>
    <dgm:cxn modelId="{D8134815-2729-4DA5-BDF5-BB36194AF618}" type="presParOf" srcId="{633667DB-C72A-4266-B3FC-9CBAA4075E6A}" destId="{6164C674-FB49-47C5-A8BF-C111DCFE9F1D}" srcOrd="2" destOrd="0" presId="urn:microsoft.com/office/officeart/2005/8/layout/hierarchy2"/>
    <dgm:cxn modelId="{6501AD3B-0258-425F-ABA4-D26893EEF747}" type="presParOf" srcId="{6164C674-FB49-47C5-A8BF-C111DCFE9F1D}" destId="{C512E016-E05D-4519-937B-C9BE32D6A28B}" srcOrd="0" destOrd="0" presId="urn:microsoft.com/office/officeart/2005/8/layout/hierarchy2"/>
    <dgm:cxn modelId="{95994185-AB19-45DB-9B6A-21F4B4CDDA9E}" type="presParOf" srcId="{633667DB-C72A-4266-B3FC-9CBAA4075E6A}" destId="{FC28E146-E6CC-4598-9978-E89A5900EDBF}" srcOrd="3" destOrd="0" presId="urn:microsoft.com/office/officeart/2005/8/layout/hierarchy2"/>
    <dgm:cxn modelId="{98D0E2C4-B4D1-4E06-B1E5-A1491F42C577}" type="presParOf" srcId="{FC28E146-E6CC-4598-9978-E89A5900EDBF}" destId="{3E9505F9-792D-4F7B-B961-2C0A9E6F879E}" srcOrd="0" destOrd="0" presId="urn:microsoft.com/office/officeart/2005/8/layout/hierarchy2"/>
    <dgm:cxn modelId="{625E5D14-7955-4D54-8727-C39DE264AE02}" type="presParOf" srcId="{FC28E146-E6CC-4598-9978-E89A5900EDBF}" destId="{15447459-E772-48FC-8C6B-E3C7568BEE8E}" srcOrd="1" destOrd="0" presId="urn:microsoft.com/office/officeart/2005/8/layout/hierarchy2"/>
    <dgm:cxn modelId="{C64AF4A9-9651-4891-A8E9-EE01B7E9BB64}" type="presParOf" srcId="{B10F3416-3E41-4E16-A440-5D5EC56CAAEA}" destId="{3B8C965D-E3E0-4A4E-B471-8C38993356B1}" srcOrd="2" destOrd="0" presId="urn:microsoft.com/office/officeart/2005/8/layout/hierarchy2"/>
    <dgm:cxn modelId="{E6403AF5-AC4F-4190-B17A-2A8EB00F5C8B}" type="presParOf" srcId="{3B8C965D-E3E0-4A4E-B471-8C38993356B1}" destId="{0F79B44F-4146-436A-997F-FBF10D2EA538}" srcOrd="0" destOrd="0" presId="urn:microsoft.com/office/officeart/2005/8/layout/hierarchy2"/>
    <dgm:cxn modelId="{A0300992-B72C-44F1-854B-3F700B1BCC39}" type="presParOf" srcId="{B10F3416-3E41-4E16-A440-5D5EC56CAAEA}" destId="{93FC542B-B54D-4FE6-9B26-ADA5607A4985}" srcOrd="3" destOrd="0" presId="urn:microsoft.com/office/officeart/2005/8/layout/hierarchy2"/>
    <dgm:cxn modelId="{8C8F0951-D33E-426B-B885-305F7983697A}" type="presParOf" srcId="{93FC542B-B54D-4FE6-9B26-ADA5607A4985}" destId="{811990EE-C3F9-42B9-A083-3E1054D1C3D8}" srcOrd="0" destOrd="0" presId="urn:microsoft.com/office/officeart/2005/8/layout/hierarchy2"/>
    <dgm:cxn modelId="{D51008F0-FA74-4AA6-AA76-565482DA433B}" type="presParOf" srcId="{93FC542B-B54D-4FE6-9B26-ADA5607A4985}" destId="{BDE903A0-A080-4B07-B89A-DD646CF9A656}" srcOrd="1" destOrd="0" presId="urn:microsoft.com/office/officeart/2005/8/layout/hierarchy2"/>
    <dgm:cxn modelId="{2E20FB2B-65DF-451D-8E9D-A34620178460}" type="presParOf" srcId="{BDE903A0-A080-4B07-B89A-DD646CF9A656}" destId="{B3939FF9-B7C0-4093-BCE7-3C9EE17252AE}" srcOrd="0" destOrd="0" presId="urn:microsoft.com/office/officeart/2005/8/layout/hierarchy2"/>
    <dgm:cxn modelId="{D7C7A675-992A-4F62-9BE8-9BE2CAFD6828}" type="presParOf" srcId="{B3939FF9-B7C0-4093-BCE7-3C9EE17252AE}" destId="{03EA8CBB-FBD8-4E8D-8893-512E554E2B23}" srcOrd="0" destOrd="0" presId="urn:microsoft.com/office/officeart/2005/8/layout/hierarchy2"/>
    <dgm:cxn modelId="{B2A7F437-068A-4B44-9358-D6648CCC54C4}" type="presParOf" srcId="{BDE903A0-A080-4B07-B89A-DD646CF9A656}" destId="{D019198D-7D2D-49C4-93FC-82C924FEBD93}" srcOrd="1" destOrd="0" presId="urn:microsoft.com/office/officeart/2005/8/layout/hierarchy2"/>
    <dgm:cxn modelId="{607568D7-FC8F-4FD1-81F6-2E0A022E556C}" type="presParOf" srcId="{D019198D-7D2D-49C4-93FC-82C924FEBD93}" destId="{B8E89E3E-4231-4BD4-9072-70816539E6D5}" srcOrd="0" destOrd="0" presId="urn:microsoft.com/office/officeart/2005/8/layout/hierarchy2"/>
    <dgm:cxn modelId="{53057656-A8E3-4C26-93EF-E7CEEE41C36B}" type="presParOf" srcId="{D019198D-7D2D-49C4-93FC-82C924FEBD93}" destId="{F9E9E7B0-C606-42AF-B870-B4F4ED041D61}"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041D9B7-5CFF-41F6-AF2B-20DEC81C92F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kumimoji="1" lang="ja-JP" altLang="en-US"/>
        </a:p>
      </dgm:t>
    </dgm:pt>
    <dgm:pt modelId="{B069E066-B94B-411D-8FC8-4917FD811994}">
      <dgm:prSet phldrT="[テキスト]"/>
      <dgm:spPr/>
      <dgm:t>
        <a:bodyPr/>
        <a:lstStyle/>
        <a:p>
          <a:r>
            <a:rPr kumimoji="1" lang="ja-JP" altLang="en-US" dirty="0"/>
            <a:t>課題の本質　　本質的解決策</a:t>
          </a:r>
        </a:p>
      </dgm:t>
    </dgm:pt>
    <dgm:pt modelId="{F46ECDA7-AE53-4E6A-9147-AEC92F540727}" type="parTrans" cxnId="{09520815-FD8E-4E4C-B920-AEA3CC1BF6AB}">
      <dgm:prSet/>
      <dgm:spPr/>
      <dgm:t>
        <a:bodyPr/>
        <a:lstStyle/>
        <a:p>
          <a:endParaRPr kumimoji="1" lang="ja-JP" altLang="en-US"/>
        </a:p>
      </dgm:t>
    </dgm:pt>
    <dgm:pt modelId="{1F55566B-E4EC-4963-8CE2-59A0E76BF839}" type="sibTrans" cxnId="{09520815-FD8E-4E4C-B920-AEA3CC1BF6AB}">
      <dgm:prSet/>
      <dgm:spPr/>
      <dgm:t>
        <a:bodyPr/>
        <a:lstStyle/>
        <a:p>
          <a:endParaRPr kumimoji="1" lang="ja-JP" altLang="en-US"/>
        </a:p>
      </dgm:t>
    </dgm:pt>
    <dgm:pt modelId="{01883DFB-E9FD-49A2-A24C-B6296D00D9E1}">
      <dgm:prSet phldrT="[テキスト]"/>
      <dgm:spPr/>
      <dgm:t>
        <a:bodyPr/>
        <a:lstStyle/>
        <a:p>
          <a:r>
            <a:rPr kumimoji="1" lang="ja-JP" altLang="en-US" dirty="0"/>
            <a:t>具体的事象</a:t>
          </a:r>
        </a:p>
      </dgm:t>
    </dgm:pt>
    <dgm:pt modelId="{6A282A6F-7F56-4BB4-A350-886A39C70029}" type="parTrans" cxnId="{B33B89A8-EB5C-4579-A0D8-356959C2E858}">
      <dgm:prSet/>
      <dgm:spPr/>
      <dgm:t>
        <a:bodyPr/>
        <a:lstStyle/>
        <a:p>
          <a:endParaRPr kumimoji="1" lang="ja-JP" altLang="en-US"/>
        </a:p>
      </dgm:t>
    </dgm:pt>
    <dgm:pt modelId="{152872E4-42AE-426A-B812-5E81AF55FD04}" type="sibTrans" cxnId="{B33B89A8-EB5C-4579-A0D8-356959C2E858}">
      <dgm:prSet/>
      <dgm:spPr/>
      <dgm:t>
        <a:bodyPr/>
        <a:lstStyle/>
        <a:p>
          <a:endParaRPr kumimoji="1" lang="ja-JP" altLang="en-US"/>
        </a:p>
      </dgm:t>
    </dgm:pt>
    <dgm:pt modelId="{1A457C56-DE87-43B2-B2CE-6E739C411466}">
      <dgm:prSet phldrT="[テキスト]"/>
      <dgm:spPr/>
      <dgm:t>
        <a:bodyPr/>
        <a:lstStyle/>
        <a:p>
          <a:r>
            <a:rPr kumimoji="1" lang="ja-JP" altLang="en-US" dirty="0"/>
            <a:t>具体的解決法</a:t>
          </a:r>
        </a:p>
      </dgm:t>
    </dgm:pt>
    <dgm:pt modelId="{5303ED8D-0B98-4C35-BE90-2DE12C67FBBB}" type="parTrans" cxnId="{3B9EBDA2-A580-44A2-99C0-A5C26CB2EB59}">
      <dgm:prSet/>
      <dgm:spPr/>
      <dgm:t>
        <a:bodyPr/>
        <a:lstStyle/>
        <a:p>
          <a:endParaRPr kumimoji="1" lang="ja-JP" altLang="en-US"/>
        </a:p>
      </dgm:t>
    </dgm:pt>
    <dgm:pt modelId="{46E7E28A-B2DA-42F3-AD37-F69019CB7841}" type="sibTrans" cxnId="{3B9EBDA2-A580-44A2-99C0-A5C26CB2EB59}">
      <dgm:prSet/>
      <dgm:spPr/>
      <dgm:t>
        <a:bodyPr/>
        <a:lstStyle/>
        <a:p>
          <a:endParaRPr kumimoji="1" lang="ja-JP" altLang="en-US"/>
        </a:p>
      </dgm:t>
    </dgm:pt>
    <dgm:pt modelId="{02195E88-6A98-4462-93A3-32AE4635FAD5}" type="pres">
      <dgm:prSet presAssocID="{A041D9B7-5CFF-41F6-AF2B-20DEC81C92FB}" presName="diagram" presStyleCnt="0">
        <dgm:presLayoutVars>
          <dgm:dir/>
          <dgm:resizeHandles val="exact"/>
        </dgm:presLayoutVars>
      </dgm:prSet>
      <dgm:spPr/>
    </dgm:pt>
    <dgm:pt modelId="{43CA798F-3CDD-422D-9CF7-BE495B4F574B}" type="pres">
      <dgm:prSet presAssocID="{B069E066-B94B-411D-8FC8-4917FD811994}" presName="node" presStyleLbl="node1" presStyleIdx="0" presStyleCnt="3" custScaleX="210051" custScaleY="76083" custLinFactNeighborX="1700" custLinFactNeighborY="29453">
        <dgm:presLayoutVars>
          <dgm:bulletEnabled val="1"/>
        </dgm:presLayoutVars>
      </dgm:prSet>
      <dgm:spPr/>
    </dgm:pt>
    <dgm:pt modelId="{5326162A-FC93-4079-AABD-9B97B2842CEF}" type="pres">
      <dgm:prSet presAssocID="{1F55566B-E4EC-4963-8CE2-59A0E76BF839}" presName="sibTrans" presStyleCnt="0"/>
      <dgm:spPr/>
    </dgm:pt>
    <dgm:pt modelId="{624C095C-CFBD-43E0-B6E4-B90503100261}" type="pres">
      <dgm:prSet presAssocID="{01883DFB-E9FD-49A2-A24C-B6296D00D9E1}" presName="node" presStyleLbl="node1" presStyleIdx="1" presStyleCnt="3" custScaleY="68491" custLinFactNeighborX="-205" custLinFactNeighborY="25801">
        <dgm:presLayoutVars>
          <dgm:bulletEnabled val="1"/>
        </dgm:presLayoutVars>
      </dgm:prSet>
      <dgm:spPr/>
    </dgm:pt>
    <dgm:pt modelId="{A8524E3B-B430-41BC-AE52-AF55A9C161CF}" type="pres">
      <dgm:prSet presAssocID="{152872E4-42AE-426A-B812-5E81AF55FD04}" presName="sibTrans" presStyleCnt="0"/>
      <dgm:spPr/>
    </dgm:pt>
    <dgm:pt modelId="{5CCA6796-8481-4525-B40A-1E9D851440DE}" type="pres">
      <dgm:prSet presAssocID="{1A457C56-DE87-43B2-B2CE-6E739C411466}" presName="node" presStyleLbl="node1" presStyleIdx="2" presStyleCnt="3" custScaleY="68527" custLinFactNeighborX="1053" custLinFactNeighborY="25101">
        <dgm:presLayoutVars>
          <dgm:bulletEnabled val="1"/>
        </dgm:presLayoutVars>
      </dgm:prSet>
      <dgm:spPr/>
    </dgm:pt>
  </dgm:ptLst>
  <dgm:cxnLst>
    <dgm:cxn modelId="{09520815-FD8E-4E4C-B920-AEA3CC1BF6AB}" srcId="{A041D9B7-5CFF-41F6-AF2B-20DEC81C92FB}" destId="{B069E066-B94B-411D-8FC8-4917FD811994}" srcOrd="0" destOrd="0" parTransId="{F46ECDA7-AE53-4E6A-9147-AEC92F540727}" sibTransId="{1F55566B-E4EC-4963-8CE2-59A0E76BF839}"/>
    <dgm:cxn modelId="{94B92B22-D242-4A24-96C4-C25AC61A75D3}" type="presOf" srcId="{A041D9B7-5CFF-41F6-AF2B-20DEC81C92FB}" destId="{02195E88-6A98-4462-93A3-32AE4635FAD5}" srcOrd="0" destOrd="0" presId="urn:microsoft.com/office/officeart/2005/8/layout/default"/>
    <dgm:cxn modelId="{D3716942-D1CE-4179-AD04-939C6C846024}" type="presOf" srcId="{B069E066-B94B-411D-8FC8-4917FD811994}" destId="{43CA798F-3CDD-422D-9CF7-BE495B4F574B}" srcOrd="0" destOrd="0" presId="urn:microsoft.com/office/officeart/2005/8/layout/default"/>
    <dgm:cxn modelId="{21498278-11DE-45E3-8A38-79F788964AE1}" type="presOf" srcId="{01883DFB-E9FD-49A2-A24C-B6296D00D9E1}" destId="{624C095C-CFBD-43E0-B6E4-B90503100261}" srcOrd="0" destOrd="0" presId="urn:microsoft.com/office/officeart/2005/8/layout/default"/>
    <dgm:cxn modelId="{3A850985-F5A3-4B3D-A8FC-2DC4E12F8535}" type="presOf" srcId="{1A457C56-DE87-43B2-B2CE-6E739C411466}" destId="{5CCA6796-8481-4525-B40A-1E9D851440DE}" srcOrd="0" destOrd="0" presId="urn:microsoft.com/office/officeart/2005/8/layout/default"/>
    <dgm:cxn modelId="{3B9EBDA2-A580-44A2-99C0-A5C26CB2EB59}" srcId="{A041D9B7-5CFF-41F6-AF2B-20DEC81C92FB}" destId="{1A457C56-DE87-43B2-B2CE-6E739C411466}" srcOrd="2" destOrd="0" parTransId="{5303ED8D-0B98-4C35-BE90-2DE12C67FBBB}" sibTransId="{46E7E28A-B2DA-42F3-AD37-F69019CB7841}"/>
    <dgm:cxn modelId="{B33B89A8-EB5C-4579-A0D8-356959C2E858}" srcId="{A041D9B7-5CFF-41F6-AF2B-20DEC81C92FB}" destId="{01883DFB-E9FD-49A2-A24C-B6296D00D9E1}" srcOrd="1" destOrd="0" parTransId="{6A282A6F-7F56-4BB4-A350-886A39C70029}" sibTransId="{152872E4-42AE-426A-B812-5E81AF55FD04}"/>
    <dgm:cxn modelId="{DA7387E2-8D80-4123-9075-CDD467F5CE66}" type="presParOf" srcId="{02195E88-6A98-4462-93A3-32AE4635FAD5}" destId="{43CA798F-3CDD-422D-9CF7-BE495B4F574B}" srcOrd="0" destOrd="0" presId="urn:microsoft.com/office/officeart/2005/8/layout/default"/>
    <dgm:cxn modelId="{FC8C89D7-7E31-4CF8-92DD-D199555015A1}" type="presParOf" srcId="{02195E88-6A98-4462-93A3-32AE4635FAD5}" destId="{5326162A-FC93-4079-AABD-9B97B2842CEF}" srcOrd="1" destOrd="0" presId="urn:microsoft.com/office/officeart/2005/8/layout/default"/>
    <dgm:cxn modelId="{0FD42614-99FE-4A02-A70D-0F0F40FE5CB6}" type="presParOf" srcId="{02195E88-6A98-4462-93A3-32AE4635FAD5}" destId="{624C095C-CFBD-43E0-B6E4-B90503100261}" srcOrd="2" destOrd="0" presId="urn:microsoft.com/office/officeart/2005/8/layout/default"/>
    <dgm:cxn modelId="{C767C5C4-31EF-4A76-919E-77EE6A15B44E}" type="presParOf" srcId="{02195E88-6A98-4462-93A3-32AE4635FAD5}" destId="{A8524E3B-B430-41BC-AE52-AF55A9C161CF}" srcOrd="3" destOrd="0" presId="urn:microsoft.com/office/officeart/2005/8/layout/default"/>
    <dgm:cxn modelId="{B8B60C1F-5DFF-4665-824C-56C298482831}" type="presParOf" srcId="{02195E88-6A98-4462-93A3-32AE4635FAD5}" destId="{5CCA6796-8481-4525-B40A-1E9D851440DE}"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041D9B7-5CFF-41F6-AF2B-20DEC81C92F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kumimoji="1" lang="ja-JP" altLang="en-US"/>
        </a:p>
      </dgm:t>
    </dgm:pt>
    <dgm:pt modelId="{B069E066-B94B-411D-8FC8-4917FD811994}">
      <dgm:prSet phldrT="[テキスト]"/>
      <dgm:spPr/>
      <dgm:t>
        <a:bodyPr/>
        <a:lstStyle/>
        <a:p>
          <a:r>
            <a:rPr kumimoji="1" lang="ja-JP" altLang="en-US" dirty="0"/>
            <a:t>課題の本質　　本質的解決策</a:t>
          </a:r>
        </a:p>
      </dgm:t>
    </dgm:pt>
    <dgm:pt modelId="{F46ECDA7-AE53-4E6A-9147-AEC92F540727}" type="parTrans" cxnId="{09520815-FD8E-4E4C-B920-AEA3CC1BF6AB}">
      <dgm:prSet/>
      <dgm:spPr/>
      <dgm:t>
        <a:bodyPr/>
        <a:lstStyle/>
        <a:p>
          <a:endParaRPr kumimoji="1" lang="ja-JP" altLang="en-US"/>
        </a:p>
      </dgm:t>
    </dgm:pt>
    <dgm:pt modelId="{1F55566B-E4EC-4963-8CE2-59A0E76BF839}" type="sibTrans" cxnId="{09520815-FD8E-4E4C-B920-AEA3CC1BF6AB}">
      <dgm:prSet/>
      <dgm:spPr/>
      <dgm:t>
        <a:bodyPr/>
        <a:lstStyle/>
        <a:p>
          <a:endParaRPr kumimoji="1" lang="ja-JP" altLang="en-US"/>
        </a:p>
      </dgm:t>
    </dgm:pt>
    <dgm:pt modelId="{01883DFB-E9FD-49A2-A24C-B6296D00D9E1}">
      <dgm:prSet phldrT="[テキスト]"/>
      <dgm:spPr/>
      <dgm:t>
        <a:bodyPr/>
        <a:lstStyle/>
        <a:p>
          <a:r>
            <a:rPr kumimoji="1" lang="ja-JP" altLang="en-US" dirty="0"/>
            <a:t>具体的事象</a:t>
          </a:r>
        </a:p>
      </dgm:t>
    </dgm:pt>
    <dgm:pt modelId="{6A282A6F-7F56-4BB4-A350-886A39C70029}" type="parTrans" cxnId="{B33B89A8-EB5C-4579-A0D8-356959C2E858}">
      <dgm:prSet/>
      <dgm:spPr/>
      <dgm:t>
        <a:bodyPr/>
        <a:lstStyle/>
        <a:p>
          <a:endParaRPr kumimoji="1" lang="ja-JP" altLang="en-US"/>
        </a:p>
      </dgm:t>
    </dgm:pt>
    <dgm:pt modelId="{152872E4-42AE-426A-B812-5E81AF55FD04}" type="sibTrans" cxnId="{B33B89A8-EB5C-4579-A0D8-356959C2E858}">
      <dgm:prSet/>
      <dgm:spPr/>
      <dgm:t>
        <a:bodyPr/>
        <a:lstStyle/>
        <a:p>
          <a:endParaRPr kumimoji="1" lang="ja-JP" altLang="en-US"/>
        </a:p>
      </dgm:t>
    </dgm:pt>
    <dgm:pt modelId="{1A457C56-DE87-43B2-B2CE-6E739C411466}">
      <dgm:prSet phldrT="[テキスト]"/>
      <dgm:spPr/>
      <dgm:t>
        <a:bodyPr/>
        <a:lstStyle/>
        <a:p>
          <a:r>
            <a:rPr kumimoji="1" lang="ja-JP" altLang="en-US" dirty="0"/>
            <a:t>具体的解決法</a:t>
          </a:r>
        </a:p>
      </dgm:t>
    </dgm:pt>
    <dgm:pt modelId="{5303ED8D-0B98-4C35-BE90-2DE12C67FBBB}" type="parTrans" cxnId="{3B9EBDA2-A580-44A2-99C0-A5C26CB2EB59}">
      <dgm:prSet/>
      <dgm:spPr/>
      <dgm:t>
        <a:bodyPr/>
        <a:lstStyle/>
        <a:p>
          <a:endParaRPr kumimoji="1" lang="ja-JP" altLang="en-US"/>
        </a:p>
      </dgm:t>
    </dgm:pt>
    <dgm:pt modelId="{46E7E28A-B2DA-42F3-AD37-F69019CB7841}" type="sibTrans" cxnId="{3B9EBDA2-A580-44A2-99C0-A5C26CB2EB59}">
      <dgm:prSet/>
      <dgm:spPr/>
      <dgm:t>
        <a:bodyPr/>
        <a:lstStyle/>
        <a:p>
          <a:endParaRPr kumimoji="1" lang="ja-JP" altLang="en-US"/>
        </a:p>
      </dgm:t>
    </dgm:pt>
    <dgm:pt modelId="{02195E88-6A98-4462-93A3-32AE4635FAD5}" type="pres">
      <dgm:prSet presAssocID="{A041D9B7-5CFF-41F6-AF2B-20DEC81C92FB}" presName="diagram" presStyleCnt="0">
        <dgm:presLayoutVars>
          <dgm:dir/>
          <dgm:resizeHandles val="exact"/>
        </dgm:presLayoutVars>
      </dgm:prSet>
      <dgm:spPr/>
    </dgm:pt>
    <dgm:pt modelId="{43CA798F-3CDD-422D-9CF7-BE495B4F574B}" type="pres">
      <dgm:prSet presAssocID="{B069E066-B94B-411D-8FC8-4917FD811994}" presName="node" presStyleLbl="node1" presStyleIdx="0" presStyleCnt="3" custScaleX="210051" custScaleY="76083" custLinFactNeighborX="1700" custLinFactNeighborY="29453">
        <dgm:presLayoutVars>
          <dgm:bulletEnabled val="1"/>
        </dgm:presLayoutVars>
      </dgm:prSet>
      <dgm:spPr/>
    </dgm:pt>
    <dgm:pt modelId="{5326162A-FC93-4079-AABD-9B97B2842CEF}" type="pres">
      <dgm:prSet presAssocID="{1F55566B-E4EC-4963-8CE2-59A0E76BF839}" presName="sibTrans" presStyleCnt="0"/>
      <dgm:spPr/>
    </dgm:pt>
    <dgm:pt modelId="{624C095C-CFBD-43E0-B6E4-B90503100261}" type="pres">
      <dgm:prSet presAssocID="{01883DFB-E9FD-49A2-A24C-B6296D00D9E1}" presName="node" presStyleLbl="node1" presStyleIdx="1" presStyleCnt="3" custScaleY="68491" custLinFactNeighborX="-205" custLinFactNeighborY="25801">
        <dgm:presLayoutVars>
          <dgm:bulletEnabled val="1"/>
        </dgm:presLayoutVars>
      </dgm:prSet>
      <dgm:spPr/>
    </dgm:pt>
    <dgm:pt modelId="{A8524E3B-B430-41BC-AE52-AF55A9C161CF}" type="pres">
      <dgm:prSet presAssocID="{152872E4-42AE-426A-B812-5E81AF55FD04}" presName="sibTrans" presStyleCnt="0"/>
      <dgm:spPr/>
    </dgm:pt>
    <dgm:pt modelId="{5CCA6796-8481-4525-B40A-1E9D851440DE}" type="pres">
      <dgm:prSet presAssocID="{1A457C56-DE87-43B2-B2CE-6E739C411466}" presName="node" presStyleLbl="node1" presStyleIdx="2" presStyleCnt="3" custScaleY="68527" custLinFactNeighborX="1053" custLinFactNeighborY="25101">
        <dgm:presLayoutVars>
          <dgm:bulletEnabled val="1"/>
        </dgm:presLayoutVars>
      </dgm:prSet>
      <dgm:spPr/>
    </dgm:pt>
  </dgm:ptLst>
  <dgm:cxnLst>
    <dgm:cxn modelId="{09520815-FD8E-4E4C-B920-AEA3CC1BF6AB}" srcId="{A041D9B7-5CFF-41F6-AF2B-20DEC81C92FB}" destId="{B069E066-B94B-411D-8FC8-4917FD811994}" srcOrd="0" destOrd="0" parTransId="{F46ECDA7-AE53-4E6A-9147-AEC92F540727}" sibTransId="{1F55566B-E4EC-4963-8CE2-59A0E76BF839}"/>
    <dgm:cxn modelId="{94B92B22-D242-4A24-96C4-C25AC61A75D3}" type="presOf" srcId="{A041D9B7-5CFF-41F6-AF2B-20DEC81C92FB}" destId="{02195E88-6A98-4462-93A3-32AE4635FAD5}" srcOrd="0" destOrd="0" presId="urn:microsoft.com/office/officeart/2005/8/layout/default"/>
    <dgm:cxn modelId="{D3716942-D1CE-4179-AD04-939C6C846024}" type="presOf" srcId="{B069E066-B94B-411D-8FC8-4917FD811994}" destId="{43CA798F-3CDD-422D-9CF7-BE495B4F574B}" srcOrd="0" destOrd="0" presId="urn:microsoft.com/office/officeart/2005/8/layout/default"/>
    <dgm:cxn modelId="{21498278-11DE-45E3-8A38-79F788964AE1}" type="presOf" srcId="{01883DFB-E9FD-49A2-A24C-B6296D00D9E1}" destId="{624C095C-CFBD-43E0-B6E4-B90503100261}" srcOrd="0" destOrd="0" presId="urn:microsoft.com/office/officeart/2005/8/layout/default"/>
    <dgm:cxn modelId="{3A850985-F5A3-4B3D-A8FC-2DC4E12F8535}" type="presOf" srcId="{1A457C56-DE87-43B2-B2CE-6E739C411466}" destId="{5CCA6796-8481-4525-B40A-1E9D851440DE}" srcOrd="0" destOrd="0" presId="urn:microsoft.com/office/officeart/2005/8/layout/default"/>
    <dgm:cxn modelId="{3B9EBDA2-A580-44A2-99C0-A5C26CB2EB59}" srcId="{A041D9B7-5CFF-41F6-AF2B-20DEC81C92FB}" destId="{1A457C56-DE87-43B2-B2CE-6E739C411466}" srcOrd="2" destOrd="0" parTransId="{5303ED8D-0B98-4C35-BE90-2DE12C67FBBB}" sibTransId="{46E7E28A-B2DA-42F3-AD37-F69019CB7841}"/>
    <dgm:cxn modelId="{B33B89A8-EB5C-4579-A0D8-356959C2E858}" srcId="{A041D9B7-5CFF-41F6-AF2B-20DEC81C92FB}" destId="{01883DFB-E9FD-49A2-A24C-B6296D00D9E1}" srcOrd="1" destOrd="0" parTransId="{6A282A6F-7F56-4BB4-A350-886A39C70029}" sibTransId="{152872E4-42AE-426A-B812-5E81AF55FD04}"/>
    <dgm:cxn modelId="{DA7387E2-8D80-4123-9075-CDD467F5CE66}" type="presParOf" srcId="{02195E88-6A98-4462-93A3-32AE4635FAD5}" destId="{43CA798F-3CDD-422D-9CF7-BE495B4F574B}" srcOrd="0" destOrd="0" presId="urn:microsoft.com/office/officeart/2005/8/layout/default"/>
    <dgm:cxn modelId="{FC8C89D7-7E31-4CF8-92DD-D199555015A1}" type="presParOf" srcId="{02195E88-6A98-4462-93A3-32AE4635FAD5}" destId="{5326162A-FC93-4079-AABD-9B97B2842CEF}" srcOrd="1" destOrd="0" presId="urn:microsoft.com/office/officeart/2005/8/layout/default"/>
    <dgm:cxn modelId="{0FD42614-99FE-4A02-A70D-0F0F40FE5CB6}" type="presParOf" srcId="{02195E88-6A98-4462-93A3-32AE4635FAD5}" destId="{624C095C-CFBD-43E0-B6E4-B90503100261}" srcOrd="2" destOrd="0" presId="urn:microsoft.com/office/officeart/2005/8/layout/default"/>
    <dgm:cxn modelId="{C767C5C4-31EF-4A76-919E-77EE6A15B44E}" type="presParOf" srcId="{02195E88-6A98-4462-93A3-32AE4635FAD5}" destId="{A8524E3B-B430-41BC-AE52-AF55A9C161CF}" srcOrd="3" destOrd="0" presId="urn:microsoft.com/office/officeart/2005/8/layout/default"/>
    <dgm:cxn modelId="{B8B60C1F-5DFF-4665-824C-56C298482831}" type="presParOf" srcId="{02195E88-6A98-4462-93A3-32AE4635FAD5}" destId="{5CCA6796-8481-4525-B40A-1E9D851440DE}"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E0972FD-626A-412F-A71A-044E993EA898}" type="doc">
      <dgm:prSet loTypeId="urn:microsoft.com/office/officeart/2005/8/layout/hChevron3" loCatId="process" qsTypeId="urn:microsoft.com/office/officeart/2005/8/quickstyle/simple1" qsCatId="simple" csTypeId="urn:microsoft.com/office/officeart/2005/8/colors/colorful1" csCatId="colorful" phldr="1"/>
      <dgm:spPr/>
    </dgm:pt>
    <dgm:pt modelId="{6D22A56C-509F-4AEF-8DED-5C920243186E}">
      <dgm:prSet phldrT="[テキスト]"/>
      <dgm:spPr/>
      <dgm:t>
        <a:bodyPr/>
        <a:lstStyle/>
        <a:p>
          <a:r>
            <a:rPr kumimoji="1" lang="ja-JP" altLang="en-US" dirty="0"/>
            <a:t>見込み客</a:t>
          </a:r>
          <a:endParaRPr kumimoji="1" lang="en-US" altLang="ja-JP" dirty="0"/>
        </a:p>
        <a:p>
          <a:r>
            <a:rPr kumimoji="1" lang="en-US" altLang="ja-JP" dirty="0"/>
            <a:t>5000</a:t>
          </a:r>
          <a:r>
            <a:rPr kumimoji="1" lang="ja-JP" altLang="en-US" dirty="0"/>
            <a:t>件</a:t>
          </a:r>
        </a:p>
      </dgm:t>
    </dgm:pt>
    <dgm:pt modelId="{30E7CE7D-3B83-483E-8F37-CA846B9526FB}" type="parTrans" cxnId="{F6AFC002-E0AC-43BD-807A-F5BA71026414}">
      <dgm:prSet/>
      <dgm:spPr/>
      <dgm:t>
        <a:bodyPr/>
        <a:lstStyle/>
        <a:p>
          <a:endParaRPr kumimoji="1" lang="ja-JP" altLang="en-US"/>
        </a:p>
      </dgm:t>
    </dgm:pt>
    <dgm:pt modelId="{F7C31FF3-9D62-4A01-AD0F-923A959CB1B9}" type="sibTrans" cxnId="{F6AFC002-E0AC-43BD-807A-F5BA71026414}">
      <dgm:prSet/>
      <dgm:spPr/>
      <dgm:t>
        <a:bodyPr/>
        <a:lstStyle/>
        <a:p>
          <a:endParaRPr kumimoji="1" lang="ja-JP" altLang="en-US"/>
        </a:p>
      </dgm:t>
    </dgm:pt>
    <dgm:pt modelId="{0726FD47-DBB4-4DCA-A3A0-760D3C636AD8}">
      <dgm:prSet phldrT="[テキスト]"/>
      <dgm:spPr/>
      <dgm:t>
        <a:bodyPr/>
        <a:lstStyle/>
        <a:p>
          <a:r>
            <a:rPr kumimoji="1" lang="ja-JP" altLang="en-US" dirty="0"/>
            <a:t>面談</a:t>
          </a:r>
          <a:endParaRPr kumimoji="1" lang="en-US" altLang="ja-JP" dirty="0"/>
        </a:p>
        <a:p>
          <a:r>
            <a:rPr kumimoji="1" lang="en-US" altLang="ja-JP" dirty="0"/>
            <a:t>250</a:t>
          </a:r>
          <a:r>
            <a:rPr kumimoji="1" lang="ja-JP" altLang="en-US" dirty="0"/>
            <a:t>件</a:t>
          </a:r>
        </a:p>
      </dgm:t>
    </dgm:pt>
    <dgm:pt modelId="{A8F72484-F4DE-46E8-B57B-A2F92C1CFA72}" type="parTrans" cxnId="{06F45377-2B4A-4F79-940C-9C401F342AAC}">
      <dgm:prSet/>
      <dgm:spPr/>
      <dgm:t>
        <a:bodyPr/>
        <a:lstStyle/>
        <a:p>
          <a:endParaRPr kumimoji="1" lang="ja-JP" altLang="en-US"/>
        </a:p>
      </dgm:t>
    </dgm:pt>
    <dgm:pt modelId="{0A30D415-3F8B-4E40-84EF-D057887A87EF}" type="sibTrans" cxnId="{06F45377-2B4A-4F79-940C-9C401F342AAC}">
      <dgm:prSet/>
      <dgm:spPr/>
      <dgm:t>
        <a:bodyPr/>
        <a:lstStyle/>
        <a:p>
          <a:endParaRPr kumimoji="1" lang="ja-JP" altLang="en-US"/>
        </a:p>
      </dgm:t>
    </dgm:pt>
    <dgm:pt modelId="{2AE11458-3DA3-4951-AFD4-9C6EF66AD0B6}">
      <dgm:prSet phldrT="[テキスト]"/>
      <dgm:spPr/>
      <dgm:t>
        <a:bodyPr/>
        <a:lstStyle/>
        <a:p>
          <a:r>
            <a:rPr kumimoji="1" lang="ja-JP" altLang="en-US" dirty="0"/>
            <a:t>案件</a:t>
          </a:r>
          <a:endParaRPr kumimoji="1" lang="en-US" altLang="ja-JP" dirty="0"/>
        </a:p>
        <a:p>
          <a:r>
            <a:rPr kumimoji="1" lang="en-US" altLang="ja-JP" dirty="0"/>
            <a:t>125</a:t>
          </a:r>
          <a:r>
            <a:rPr kumimoji="1" lang="ja-JP" altLang="en-US" dirty="0"/>
            <a:t>件</a:t>
          </a:r>
        </a:p>
      </dgm:t>
    </dgm:pt>
    <dgm:pt modelId="{2BF15B22-33A5-4328-8141-6E746B6DCFA6}" type="parTrans" cxnId="{C68898A4-8699-457E-94A5-21EBD044D23C}">
      <dgm:prSet/>
      <dgm:spPr/>
      <dgm:t>
        <a:bodyPr/>
        <a:lstStyle/>
        <a:p>
          <a:endParaRPr kumimoji="1" lang="ja-JP" altLang="en-US"/>
        </a:p>
      </dgm:t>
    </dgm:pt>
    <dgm:pt modelId="{644926C6-A4DA-46F3-9E2A-C519AC0F4397}" type="sibTrans" cxnId="{C68898A4-8699-457E-94A5-21EBD044D23C}">
      <dgm:prSet/>
      <dgm:spPr/>
      <dgm:t>
        <a:bodyPr/>
        <a:lstStyle/>
        <a:p>
          <a:endParaRPr kumimoji="1" lang="ja-JP" altLang="en-US"/>
        </a:p>
      </dgm:t>
    </dgm:pt>
    <dgm:pt modelId="{07905961-1378-423E-AFB9-B982B6631863}">
      <dgm:prSet/>
      <dgm:spPr/>
      <dgm:t>
        <a:bodyPr/>
        <a:lstStyle/>
        <a:p>
          <a:r>
            <a:rPr kumimoji="1" lang="ja-JP" altLang="en-US" dirty="0"/>
            <a:t>提案</a:t>
          </a:r>
          <a:endParaRPr kumimoji="1" lang="en-US" altLang="ja-JP" dirty="0"/>
        </a:p>
        <a:p>
          <a:r>
            <a:rPr kumimoji="1" lang="en-US" altLang="ja-JP" dirty="0"/>
            <a:t>100</a:t>
          </a:r>
          <a:r>
            <a:rPr kumimoji="1" lang="ja-JP" altLang="en-US" dirty="0"/>
            <a:t>件</a:t>
          </a:r>
        </a:p>
      </dgm:t>
    </dgm:pt>
    <dgm:pt modelId="{B17BE731-BF3A-4A5D-9358-3D0D6B80F6AB}" type="parTrans" cxnId="{C6AD4939-C35D-4454-9B6F-F7AC47FB3B31}">
      <dgm:prSet/>
      <dgm:spPr/>
      <dgm:t>
        <a:bodyPr/>
        <a:lstStyle/>
        <a:p>
          <a:endParaRPr kumimoji="1" lang="ja-JP" altLang="en-US"/>
        </a:p>
      </dgm:t>
    </dgm:pt>
    <dgm:pt modelId="{6E99B91B-0EC8-458F-8892-FADF40C6B3A5}" type="sibTrans" cxnId="{C6AD4939-C35D-4454-9B6F-F7AC47FB3B31}">
      <dgm:prSet/>
      <dgm:spPr/>
      <dgm:t>
        <a:bodyPr/>
        <a:lstStyle/>
        <a:p>
          <a:endParaRPr kumimoji="1" lang="ja-JP" altLang="en-US"/>
        </a:p>
      </dgm:t>
    </dgm:pt>
    <dgm:pt modelId="{F5387D57-EE3A-4DEF-A72D-238A2D59378E}">
      <dgm:prSet/>
      <dgm:spPr/>
      <dgm:t>
        <a:bodyPr/>
        <a:lstStyle/>
        <a:p>
          <a:r>
            <a:rPr kumimoji="1" lang="ja-JP" altLang="en-US" dirty="0"/>
            <a:t>成約</a:t>
          </a:r>
          <a:endParaRPr kumimoji="1" lang="en-US" altLang="ja-JP" dirty="0"/>
        </a:p>
        <a:p>
          <a:r>
            <a:rPr kumimoji="1" lang="en-US" altLang="ja-JP" dirty="0"/>
            <a:t>20</a:t>
          </a:r>
          <a:r>
            <a:rPr kumimoji="1" lang="ja-JP" altLang="en-US" dirty="0"/>
            <a:t>件</a:t>
          </a:r>
        </a:p>
      </dgm:t>
    </dgm:pt>
    <dgm:pt modelId="{3C164939-E043-4D41-A1F3-C38E5EE40DAD}" type="parTrans" cxnId="{BB79CA32-7A30-4E8E-AD31-3C45B321A8C9}">
      <dgm:prSet/>
      <dgm:spPr/>
      <dgm:t>
        <a:bodyPr/>
        <a:lstStyle/>
        <a:p>
          <a:endParaRPr kumimoji="1" lang="ja-JP" altLang="en-US"/>
        </a:p>
      </dgm:t>
    </dgm:pt>
    <dgm:pt modelId="{702A2C14-1B0E-4DF3-A0AD-186D57F0CAE4}" type="sibTrans" cxnId="{BB79CA32-7A30-4E8E-AD31-3C45B321A8C9}">
      <dgm:prSet/>
      <dgm:spPr/>
      <dgm:t>
        <a:bodyPr/>
        <a:lstStyle/>
        <a:p>
          <a:endParaRPr kumimoji="1" lang="ja-JP" altLang="en-US"/>
        </a:p>
      </dgm:t>
    </dgm:pt>
    <dgm:pt modelId="{D4BD98A4-7546-483E-AAEA-5C002F263542}" type="pres">
      <dgm:prSet presAssocID="{CE0972FD-626A-412F-A71A-044E993EA898}" presName="Name0" presStyleCnt="0">
        <dgm:presLayoutVars>
          <dgm:dir/>
          <dgm:resizeHandles val="exact"/>
        </dgm:presLayoutVars>
      </dgm:prSet>
      <dgm:spPr/>
    </dgm:pt>
    <dgm:pt modelId="{61A5D82B-BCDB-4D17-B6D6-EA1B978B7A30}" type="pres">
      <dgm:prSet presAssocID="{6D22A56C-509F-4AEF-8DED-5C920243186E}" presName="parTxOnly" presStyleLbl="node1" presStyleIdx="0" presStyleCnt="5">
        <dgm:presLayoutVars>
          <dgm:bulletEnabled val="1"/>
        </dgm:presLayoutVars>
      </dgm:prSet>
      <dgm:spPr/>
    </dgm:pt>
    <dgm:pt modelId="{3DEC0959-33B5-48B4-A551-E82FCCB28980}" type="pres">
      <dgm:prSet presAssocID="{F7C31FF3-9D62-4A01-AD0F-923A959CB1B9}" presName="parSpace" presStyleCnt="0"/>
      <dgm:spPr/>
    </dgm:pt>
    <dgm:pt modelId="{2201F898-72E9-4E26-B8A1-3DB40603E419}" type="pres">
      <dgm:prSet presAssocID="{0726FD47-DBB4-4DCA-A3A0-760D3C636AD8}" presName="parTxOnly" presStyleLbl="node1" presStyleIdx="1" presStyleCnt="5">
        <dgm:presLayoutVars>
          <dgm:bulletEnabled val="1"/>
        </dgm:presLayoutVars>
      </dgm:prSet>
      <dgm:spPr/>
    </dgm:pt>
    <dgm:pt modelId="{E48D929B-E09D-4D0D-BB7C-6C83E1A8C4B2}" type="pres">
      <dgm:prSet presAssocID="{0A30D415-3F8B-4E40-84EF-D057887A87EF}" presName="parSpace" presStyleCnt="0"/>
      <dgm:spPr/>
    </dgm:pt>
    <dgm:pt modelId="{215E6AA1-2A3F-4185-B776-146CF7C6C052}" type="pres">
      <dgm:prSet presAssocID="{2AE11458-3DA3-4951-AFD4-9C6EF66AD0B6}" presName="parTxOnly" presStyleLbl="node1" presStyleIdx="2" presStyleCnt="5">
        <dgm:presLayoutVars>
          <dgm:bulletEnabled val="1"/>
        </dgm:presLayoutVars>
      </dgm:prSet>
      <dgm:spPr/>
    </dgm:pt>
    <dgm:pt modelId="{A65AB88B-0479-462C-86E0-8466EE310CD9}" type="pres">
      <dgm:prSet presAssocID="{644926C6-A4DA-46F3-9E2A-C519AC0F4397}" presName="parSpace" presStyleCnt="0"/>
      <dgm:spPr/>
    </dgm:pt>
    <dgm:pt modelId="{EC107319-C91A-4279-911B-5AD0538E884D}" type="pres">
      <dgm:prSet presAssocID="{07905961-1378-423E-AFB9-B982B6631863}" presName="parTxOnly" presStyleLbl="node1" presStyleIdx="3" presStyleCnt="5">
        <dgm:presLayoutVars>
          <dgm:bulletEnabled val="1"/>
        </dgm:presLayoutVars>
      </dgm:prSet>
      <dgm:spPr/>
    </dgm:pt>
    <dgm:pt modelId="{D6B7C234-5104-47D6-A82D-5789FA139880}" type="pres">
      <dgm:prSet presAssocID="{6E99B91B-0EC8-458F-8892-FADF40C6B3A5}" presName="parSpace" presStyleCnt="0"/>
      <dgm:spPr/>
    </dgm:pt>
    <dgm:pt modelId="{5E80EB84-0B6D-4378-B65D-9DFA36BE8CFB}" type="pres">
      <dgm:prSet presAssocID="{F5387D57-EE3A-4DEF-A72D-238A2D59378E}" presName="parTxOnly" presStyleLbl="node1" presStyleIdx="4" presStyleCnt="5" custLinFactNeighborX="-4182" custLinFactNeighborY="-2091">
        <dgm:presLayoutVars>
          <dgm:bulletEnabled val="1"/>
        </dgm:presLayoutVars>
      </dgm:prSet>
      <dgm:spPr/>
    </dgm:pt>
  </dgm:ptLst>
  <dgm:cxnLst>
    <dgm:cxn modelId="{F6AFC002-E0AC-43BD-807A-F5BA71026414}" srcId="{CE0972FD-626A-412F-A71A-044E993EA898}" destId="{6D22A56C-509F-4AEF-8DED-5C920243186E}" srcOrd="0" destOrd="0" parTransId="{30E7CE7D-3B83-483E-8F37-CA846B9526FB}" sibTransId="{F7C31FF3-9D62-4A01-AD0F-923A959CB1B9}"/>
    <dgm:cxn modelId="{FB694D2D-C118-4E44-A6A6-1DBBECE366F3}" type="presOf" srcId="{0726FD47-DBB4-4DCA-A3A0-760D3C636AD8}" destId="{2201F898-72E9-4E26-B8A1-3DB40603E419}" srcOrd="0" destOrd="0" presId="urn:microsoft.com/office/officeart/2005/8/layout/hChevron3"/>
    <dgm:cxn modelId="{BB79CA32-7A30-4E8E-AD31-3C45B321A8C9}" srcId="{CE0972FD-626A-412F-A71A-044E993EA898}" destId="{F5387D57-EE3A-4DEF-A72D-238A2D59378E}" srcOrd="4" destOrd="0" parTransId="{3C164939-E043-4D41-A1F3-C38E5EE40DAD}" sibTransId="{702A2C14-1B0E-4DF3-A0AD-186D57F0CAE4}"/>
    <dgm:cxn modelId="{C6AD4939-C35D-4454-9B6F-F7AC47FB3B31}" srcId="{CE0972FD-626A-412F-A71A-044E993EA898}" destId="{07905961-1378-423E-AFB9-B982B6631863}" srcOrd="3" destOrd="0" parTransId="{B17BE731-BF3A-4A5D-9358-3D0D6B80F6AB}" sibTransId="{6E99B91B-0EC8-458F-8892-FADF40C6B3A5}"/>
    <dgm:cxn modelId="{DBA16555-1990-431D-B47E-F14FA9EC2360}" type="presOf" srcId="{CE0972FD-626A-412F-A71A-044E993EA898}" destId="{D4BD98A4-7546-483E-AAEA-5C002F263542}" srcOrd="0" destOrd="0" presId="urn:microsoft.com/office/officeart/2005/8/layout/hChevron3"/>
    <dgm:cxn modelId="{06F45377-2B4A-4F79-940C-9C401F342AAC}" srcId="{CE0972FD-626A-412F-A71A-044E993EA898}" destId="{0726FD47-DBB4-4DCA-A3A0-760D3C636AD8}" srcOrd="1" destOrd="0" parTransId="{A8F72484-F4DE-46E8-B57B-A2F92C1CFA72}" sibTransId="{0A30D415-3F8B-4E40-84EF-D057887A87EF}"/>
    <dgm:cxn modelId="{27393587-D2EE-4E4E-B6C9-1F17F780C1FC}" type="presOf" srcId="{07905961-1378-423E-AFB9-B982B6631863}" destId="{EC107319-C91A-4279-911B-5AD0538E884D}" srcOrd="0" destOrd="0" presId="urn:microsoft.com/office/officeart/2005/8/layout/hChevron3"/>
    <dgm:cxn modelId="{C68898A4-8699-457E-94A5-21EBD044D23C}" srcId="{CE0972FD-626A-412F-A71A-044E993EA898}" destId="{2AE11458-3DA3-4951-AFD4-9C6EF66AD0B6}" srcOrd="2" destOrd="0" parTransId="{2BF15B22-33A5-4328-8141-6E746B6DCFA6}" sibTransId="{644926C6-A4DA-46F3-9E2A-C519AC0F4397}"/>
    <dgm:cxn modelId="{FDB952A6-EB16-4C11-A8F8-EEE8B4844B9E}" type="presOf" srcId="{2AE11458-3DA3-4951-AFD4-9C6EF66AD0B6}" destId="{215E6AA1-2A3F-4185-B776-146CF7C6C052}" srcOrd="0" destOrd="0" presId="urn:microsoft.com/office/officeart/2005/8/layout/hChevron3"/>
    <dgm:cxn modelId="{E4C5F4AF-F196-43E7-89F2-96B0C6DBF748}" type="presOf" srcId="{6D22A56C-509F-4AEF-8DED-5C920243186E}" destId="{61A5D82B-BCDB-4D17-B6D6-EA1B978B7A30}" srcOrd="0" destOrd="0" presId="urn:microsoft.com/office/officeart/2005/8/layout/hChevron3"/>
    <dgm:cxn modelId="{C20505B6-C768-4ACF-9D49-636A201D72B9}" type="presOf" srcId="{F5387D57-EE3A-4DEF-A72D-238A2D59378E}" destId="{5E80EB84-0B6D-4378-B65D-9DFA36BE8CFB}" srcOrd="0" destOrd="0" presId="urn:microsoft.com/office/officeart/2005/8/layout/hChevron3"/>
    <dgm:cxn modelId="{133700C4-83FD-4425-A829-7B3124CECDEF}" type="presParOf" srcId="{D4BD98A4-7546-483E-AAEA-5C002F263542}" destId="{61A5D82B-BCDB-4D17-B6D6-EA1B978B7A30}" srcOrd="0" destOrd="0" presId="urn:microsoft.com/office/officeart/2005/8/layout/hChevron3"/>
    <dgm:cxn modelId="{003234FC-2C5F-4BD2-9009-396D0DCBA10D}" type="presParOf" srcId="{D4BD98A4-7546-483E-AAEA-5C002F263542}" destId="{3DEC0959-33B5-48B4-A551-E82FCCB28980}" srcOrd="1" destOrd="0" presId="urn:microsoft.com/office/officeart/2005/8/layout/hChevron3"/>
    <dgm:cxn modelId="{B8C5A5C7-8677-4E3B-B75B-A5C80CEA5CF0}" type="presParOf" srcId="{D4BD98A4-7546-483E-AAEA-5C002F263542}" destId="{2201F898-72E9-4E26-B8A1-3DB40603E419}" srcOrd="2" destOrd="0" presId="urn:microsoft.com/office/officeart/2005/8/layout/hChevron3"/>
    <dgm:cxn modelId="{82AEB0B3-94C8-4D75-ACCF-B74405C8728A}" type="presParOf" srcId="{D4BD98A4-7546-483E-AAEA-5C002F263542}" destId="{E48D929B-E09D-4D0D-BB7C-6C83E1A8C4B2}" srcOrd="3" destOrd="0" presId="urn:microsoft.com/office/officeart/2005/8/layout/hChevron3"/>
    <dgm:cxn modelId="{85EE4466-9831-4220-BCEA-9E42E45CBDB0}" type="presParOf" srcId="{D4BD98A4-7546-483E-AAEA-5C002F263542}" destId="{215E6AA1-2A3F-4185-B776-146CF7C6C052}" srcOrd="4" destOrd="0" presId="urn:microsoft.com/office/officeart/2005/8/layout/hChevron3"/>
    <dgm:cxn modelId="{0BFE668F-6A63-4131-A48E-4974484B7EC7}" type="presParOf" srcId="{D4BD98A4-7546-483E-AAEA-5C002F263542}" destId="{A65AB88B-0479-462C-86E0-8466EE310CD9}" srcOrd="5" destOrd="0" presId="urn:microsoft.com/office/officeart/2005/8/layout/hChevron3"/>
    <dgm:cxn modelId="{DC354E96-C125-444A-868C-46722F2E72F5}" type="presParOf" srcId="{D4BD98A4-7546-483E-AAEA-5C002F263542}" destId="{EC107319-C91A-4279-911B-5AD0538E884D}" srcOrd="6" destOrd="0" presId="urn:microsoft.com/office/officeart/2005/8/layout/hChevron3"/>
    <dgm:cxn modelId="{CF48DEF5-451D-491C-BEA5-6A71B471BBAD}" type="presParOf" srcId="{D4BD98A4-7546-483E-AAEA-5C002F263542}" destId="{D6B7C234-5104-47D6-A82D-5789FA139880}" srcOrd="7" destOrd="0" presId="urn:microsoft.com/office/officeart/2005/8/layout/hChevron3"/>
    <dgm:cxn modelId="{7E3FDFCC-F165-4292-97D3-5B870D9C797A}" type="presParOf" srcId="{D4BD98A4-7546-483E-AAEA-5C002F263542}" destId="{5E80EB84-0B6D-4378-B65D-9DFA36BE8CFB}" srcOrd="8"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39A779-2A0B-4BD3-9B61-9CE10ABAB401}">
      <dsp:nvSpPr>
        <dsp:cNvPr id="0" name=""/>
        <dsp:cNvSpPr/>
      </dsp:nvSpPr>
      <dsp:spPr>
        <a:xfrm>
          <a:off x="792036" y="0"/>
          <a:ext cx="8976413" cy="3635024"/>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4E8B525-8320-4F4B-A40A-DCCE452EC9CF}">
      <dsp:nvSpPr>
        <dsp:cNvPr id="0" name=""/>
        <dsp:cNvSpPr/>
      </dsp:nvSpPr>
      <dsp:spPr>
        <a:xfrm>
          <a:off x="409" y="1090507"/>
          <a:ext cx="3127925" cy="1454009"/>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kumimoji="1" lang="ja-JP" altLang="en-US" sz="2800" b="1" kern="1200" dirty="0">
              <a:solidFill>
                <a:schemeClr val="tx1"/>
              </a:solidFill>
            </a:rPr>
            <a:t>仮説検証</a:t>
          </a:r>
        </a:p>
      </dsp:txBody>
      <dsp:txXfrm>
        <a:off x="71388" y="1161486"/>
        <a:ext cx="2985967" cy="1312051"/>
      </dsp:txXfrm>
    </dsp:sp>
    <dsp:sp modelId="{A4A5BACB-9418-40BE-AF39-D7DE641054A2}">
      <dsp:nvSpPr>
        <dsp:cNvPr id="0" name=""/>
        <dsp:cNvSpPr/>
      </dsp:nvSpPr>
      <dsp:spPr>
        <a:xfrm>
          <a:off x="3649655" y="1097268"/>
          <a:ext cx="3261174" cy="1454009"/>
        </a:xfrm>
        <a:prstGeom prst="roundRect">
          <a:avLst/>
        </a:prstGeom>
        <a:solidFill>
          <a:schemeClr val="accent4">
            <a:hueOff val="4900445"/>
            <a:satOff val="-20388"/>
            <a:lumOff val="4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solidFill>
                <a:schemeClr val="tx1"/>
              </a:solidFill>
            </a:rPr>
            <a:t>フレームワーク</a:t>
          </a:r>
          <a:endParaRPr kumimoji="1" lang="en-US" altLang="ja-JP" sz="2400" b="1" kern="1200" dirty="0">
            <a:solidFill>
              <a:schemeClr val="tx1"/>
            </a:solidFill>
          </a:endParaRPr>
        </a:p>
        <a:p>
          <a:pPr marL="0" lvl="0" indent="0" algn="ctr" defTabSz="1066800">
            <a:lnSpc>
              <a:spcPct val="90000"/>
            </a:lnSpc>
            <a:spcBef>
              <a:spcPct val="0"/>
            </a:spcBef>
            <a:spcAft>
              <a:spcPct val="35000"/>
            </a:spcAft>
            <a:buNone/>
          </a:pPr>
          <a:r>
            <a:rPr kumimoji="1" lang="ja-JP" altLang="en-US" sz="2400" b="1" kern="1200" dirty="0">
              <a:solidFill>
                <a:schemeClr val="tx1"/>
              </a:solidFill>
            </a:rPr>
            <a:t>深堀思考</a:t>
          </a:r>
        </a:p>
      </dsp:txBody>
      <dsp:txXfrm>
        <a:off x="3720634" y="1168247"/>
        <a:ext cx="3119216" cy="1312051"/>
      </dsp:txXfrm>
    </dsp:sp>
    <dsp:sp modelId="{320DC3A6-B021-44BF-B91E-54F27BBE5E35}">
      <dsp:nvSpPr>
        <dsp:cNvPr id="0" name=""/>
        <dsp:cNvSpPr/>
      </dsp:nvSpPr>
      <dsp:spPr>
        <a:xfrm>
          <a:off x="7432151" y="1090507"/>
          <a:ext cx="3127925" cy="1454009"/>
        </a:xfrm>
        <a:prstGeom prst="roundRect">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solidFill>
                <a:schemeClr val="tx1"/>
              </a:solidFill>
            </a:rPr>
            <a:t>抽象化思考</a:t>
          </a:r>
          <a:endParaRPr kumimoji="1" lang="en-US" altLang="ja-JP" sz="2400" b="1" kern="1200" dirty="0">
            <a:solidFill>
              <a:schemeClr val="tx1"/>
            </a:solidFill>
          </a:endParaRPr>
        </a:p>
        <a:p>
          <a:pPr marL="0" lvl="0" indent="0" algn="ctr" defTabSz="1066800">
            <a:lnSpc>
              <a:spcPct val="90000"/>
            </a:lnSpc>
            <a:spcBef>
              <a:spcPct val="0"/>
            </a:spcBef>
            <a:spcAft>
              <a:spcPct val="35000"/>
            </a:spcAft>
            <a:buNone/>
          </a:pPr>
          <a:r>
            <a:rPr kumimoji="1" lang="ja-JP" altLang="en-US" sz="2400" b="1" kern="1200" dirty="0">
              <a:solidFill>
                <a:schemeClr val="tx1"/>
              </a:solidFill>
            </a:rPr>
            <a:t>＋定量的分析</a:t>
          </a:r>
          <a:endParaRPr kumimoji="1" lang="en-US" altLang="ja-JP" sz="2400" b="1" kern="1200" dirty="0">
            <a:solidFill>
              <a:schemeClr val="tx1"/>
            </a:solidFill>
          </a:endParaRPr>
        </a:p>
      </dsp:txBody>
      <dsp:txXfrm>
        <a:off x="7503130" y="1161486"/>
        <a:ext cx="2985967" cy="13120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CF2AEA-E6C6-46E9-9189-6DDFEE88DBBA}">
      <dsp:nvSpPr>
        <dsp:cNvPr id="0" name=""/>
        <dsp:cNvSpPr/>
      </dsp:nvSpPr>
      <dsp:spPr>
        <a:xfrm>
          <a:off x="2020164" y="1927366"/>
          <a:ext cx="1340224" cy="6701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kumimoji="1" lang="ja-JP" altLang="en-US" sz="1500" kern="1200" dirty="0"/>
            <a:t>組織営業力</a:t>
          </a:r>
        </a:p>
      </dsp:txBody>
      <dsp:txXfrm>
        <a:off x="2039791" y="1946993"/>
        <a:ext cx="1300970" cy="630858"/>
      </dsp:txXfrm>
    </dsp:sp>
    <dsp:sp modelId="{63CC54F9-8809-43E8-80AA-F8C927407B66}">
      <dsp:nvSpPr>
        <dsp:cNvPr id="0" name=""/>
        <dsp:cNvSpPr/>
      </dsp:nvSpPr>
      <dsp:spPr>
        <a:xfrm rot="17692822">
          <a:off x="2991331" y="1672167"/>
          <a:ext cx="1274204" cy="24565"/>
        </a:xfrm>
        <a:custGeom>
          <a:avLst/>
          <a:gdLst/>
          <a:ahLst/>
          <a:cxnLst/>
          <a:rect l="0" t="0" r="0" b="0"/>
          <a:pathLst>
            <a:path>
              <a:moveTo>
                <a:pt x="0" y="12282"/>
              </a:moveTo>
              <a:lnTo>
                <a:pt x="1274204" y="1228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3596578" y="1652595"/>
        <a:ext cx="63710" cy="63710"/>
      </dsp:txXfrm>
    </dsp:sp>
    <dsp:sp modelId="{5D748839-4670-4AA4-B40C-25360D19A7DC}">
      <dsp:nvSpPr>
        <dsp:cNvPr id="0" name=""/>
        <dsp:cNvSpPr/>
      </dsp:nvSpPr>
      <dsp:spPr>
        <a:xfrm>
          <a:off x="3896478" y="771423"/>
          <a:ext cx="1340224" cy="6701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kumimoji="1" lang="ja-JP" altLang="en-US" sz="1500" kern="1200" dirty="0"/>
            <a:t>マーケティング</a:t>
          </a:r>
        </a:p>
      </dsp:txBody>
      <dsp:txXfrm>
        <a:off x="3916105" y="791050"/>
        <a:ext cx="1300970" cy="630858"/>
      </dsp:txXfrm>
    </dsp:sp>
    <dsp:sp modelId="{319C8F7B-5E84-4F52-94E9-A05408C715FD}">
      <dsp:nvSpPr>
        <dsp:cNvPr id="0" name=""/>
        <dsp:cNvSpPr/>
      </dsp:nvSpPr>
      <dsp:spPr>
        <a:xfrm rot="19457599">
          <a:off x="5174649" y="901539"/>
          <a:ext cx="660196" cy="24565"/>
        </a:xfrm>
        <a:custGeom>
          <a:avLst/>
          <a:gdLst/>
          <a:ahLst/>
          <a:cxnLst/>
          <a:rect l="0" t="0" r="0" b="0"/>
          <a:pathLst>
            <a:path>
              <a:moveTo>
                <a:pt x="0" y="12282"/>
              </a:moveTo>
              <a:lnTo>
                <a:pt x="660196" y="1228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5488242" y="897316"/>
        <a:ext cx="33009" cy="33009"/>
      </dsp:txXfrm>
    </dsp:sp>
    <dsp:sp modelId="{16FDD7B9-660B-4D55-9FBA-5930C63D6044}">
      <dsp:nvSpPr>
        <dsp:cNvPr id="0" name=""/>
        <dsp:cNvSpPr/>
      </dsp:nvSpPr>
      <dsp:spPr>
        <a:xfrm>
          <a:off x="5772792" y="386108"/>
          <a:ext cx="1340224" cy="6701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kumimoji="1" lang="ja-JP" altLang="en-US" sz="1500" kern="1200" dirty="0"/>
            <a:t>インサイドセールス</a:t>
          </a:r>
        </a:p>
      </dsp:txBody>
      <dsp:txXfrm>
        <a:off x="5792419" y="405735"/>
        <a:ext cx="1300970" cy="630858"/>
      </dsp:txXfrm>
    </dsp:sp>
    <dsp:sp modelId="{11850C5D-8963-42B4-8E97-507AF05ADDB4}">
      <dsp:nvSpPr>
        <dsp:cNvPr id="0" name=""/>
        <dsp:cNvSpPr/>
      </dsp:nvSpPr>
      <dsp:spPr>
        <a:xfrm rot="19457599">
          <a:off x="7050962" y="516224"/>
          <a:ext cx="660196" cy="24565"/>
        </a:xfrm>
        <a:custGeom>
          <a:avLst/>
          <a:gdLst/>
          <a:ahLst/>
          <a:cxnLst/>
          <a:rect l="0" t="0" r="0" b="0"/>
          <a:pathLst>
            <a:path>
              <a:moveTo>
                <a:pt x="0" y="12282"/>
              </a:moveTo>
              <a:lnTo>
                <a:pt x="660196" y="1228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7364556" y="512002"/>
        <a:ext cx="33009" cy="33009"/>
      </dsp:txXfrm>
    </dsp:sp>
    <dsp:sp modelId="{6A6D0F2E-CE47-46ED-B087-62C7F2E30875}">
      <dsp:nvSpPr>
        <dsp:cNvPr id="0" name=""/>
        <dsp:cNvSpPr/>
      </dsp:nvSpPr>
      <dsp:spPr>
        <a:xfrm>
          <a:off x="7649106" y="794"/>
          <a:ext cx="1340224" cy="6701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kumimoji="1" lang="ja-JP" altLang="en-US" sz="1500" b="1" kern="1200" dirty="0">
              <a:solidFill>
                <a:srgbClr val="C00000"/>
              </a:solidFill>
            </a:rPr>
            <a:t>ﾘｽﾄ選定</a:t>
          </a:r>
        </a:p>
      </dsp:txBody>
      <dsp:txXfrm>
        <a:off x="7668733" y="20421"/>
        <a:ext cx="1300970" cy="630858"/>
      </dsp:txXfrm>
    </dsp:sp>
    <dsp:sp modelId="{112D738E-0DB1-4012-A49E-9599644C06AC}">
      <dsp:nvSpPr>
        <dsp:cNvPr id="0" name=""/>
        <dsp:cNvSpPr/>
      </dsp:nvSpPr>
      <dsp:spPr>
        <a:xfrm rot="2142401">
          <a:off x="7050962" y="901539"/>
          <a:ext cx="660196" cy="24565"/>
        </a:xfrm>
        <a:custGeom>
          <a:avLst/>
          <a:gdLst/>
          <a:ahLst/>
          <a:cxnLst/>
          <a:rect l="0" t="0" r="0" b="0"/>
          <a:pathLst>
            <a:path>
              <a:moveTo>
                <a:pt x="0" y="12282"/>
              </a:moveTo>
              <a:lnTo>
                <a:pt x="660196" y="1228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7364556" y="897316"/>
        <a:ext cx="33009" cy="33009"/>
      </dsp:txXfrm>
    </dsp:sp>
    <dsp:sp modelId="{E482B294-EED4-4EF7-9007-5278E40AF1C2}">
      <dsp:nvSpPr>
        <dsp:cNvPr id="0" name=""/>
        <dsp:cNvSpPr/>
      </dsp:nvSpPr>
      <dsp:spPr>
        <a:xfrm>
          <a:off x="7649106" y="771423"/>
          <a:ext cx="1340224" cy="6701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kumimoji="1" lang="ja-JP" altLang="en-US" sz="1500" kern="1200" dirty="0"/>
            <a:t>アポ取り</a:t>
          </a:r>
        </a:p>
      </dsp:txBody>
      <dsp:txXfrm>
        <a:off x="7668733" y="791050"/>
        <a:ext cx="1300970" cy="630858"/>
      </dsp:txXfrm>
    </dsp:sp>
    <dsp:sp modelId="{3B9D36C0-455E-403D-A0CA-E6CF1503FD91}">
      <dsp:nvSpPr>
        <dsp:cNvPr id="0" name=""/>
        <dsp:cNvSpPr/>
      </dsp:nvSpPr>
      <dsp:spPr>
        <a:xfrm rot="2142401">
          <a:off x="5174649" y="1286853"/>
          <a:ext cx="660196" cy="24565"/>
        </a:xfrm>
        <a:custGeom>
          <a:avLst/>
          <a:gdLst/>
          <a:ahLst/>
          <a:cxnLst/>
          <a:rect l="0" t="0" r="0" b="0"/>
          <a:pathLst>
            <a:path>
              <a:moveTo>
                <a:pt x="0" y="12282"/>
              </a:moveTo>
              <a:lnTo>
                <a:pt x="660196" y="1228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5488242" y="1282631"/>
        <a:ext cx="33009" cy="33009"/>
      </dsp:txXfrm>
    </dsp:sp>
    <dsp:sp modelId="{7539602F-81C7-4DFF-8300-1B0EBE8626D3}">
      <dsp:nvSpPr>
        <dsp:cNvPr id="0" name=""/>
        <dsp:cNvSpPr/>
      </dsp:nvSpPr>
      <dsp:spPr>
        <a:xfrm>
          <a:off x="5772792" y="1156737"/>
          <a:ext cx="1340224" cy="6701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kumimoji="1" lang="ja-JP" altLang="en-US" sz="1500" kern="1200" dirty="0"/>
            <a:t>顧客管理</a:t>
          </a:r>
        </a:p>
      </dsp:txBody>
      <dsp:txXfrm>
        <a:off x="5792419" y="1176364"/>
        <a:ext cx="1300970" cy="630858"/>
      </dsp:txXfrm>
    </dsp:sp>
    <dsp:sp modelId="{21FC6FDC-EDE0-4757-893D-B1437FCC07E8}">
      <dsp:nvSpPr>
        <dsp:cNvPr id="0" name=""/>
        <dsp:cNvSpPr/>
      </dsp:nvSpPr>
      <dsp:spPr>
        <a:xfrm rot="3907178">
          <a:off x="2991331" y="2828111"/>
          <a:ext cx="1274204" cy="24565"/>
        </a:xfrm>
        <a:custGeom>
          <a:avLst/>
          <a:gdLst/>
          <a:ahLst/>
          <a:cxnLst/>
          <a:rect l="0" t="0" r="0" b="0"/>
          <a:pathLst>
            <a:path>
              <a:moveTo>
                <a:pt x="0" y="12282"/>
              </a:moveTo>
              <a:lnTo>
                <a:pt x="1274204" y="1228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3596578" y="2808538"/>
        <a:ext cx="63710" cy="63710"/>
      </dsp:txXfrm>
    </dsp:sp>
    <dsp:sp modelId="{0428C00D-A0F2-40B9-970E-E3223EA6B6BF}">
      <dsp:nvSpPr>
        <dsp:cNvPr id="0" name=""/>
        <dsp:cNvSpPr/>
      </dsp:nvSpPr>
      <dsp:spPr>
        <a:xfrm>
          <a:off x="3896478" y="3083309"/>
          <a:ext cx="1340224" cy="6701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kumimoji="1" lang="ja-JP" altLang="en-US" sz="1500" kern="1200" dirty="0"/>
            <a:t>顧客営業</a:t>
          </a:r>
        </a:p>
      </dsp:txBody>
      <dsp:txXfrm>
        <a:off x="3916105" y="3102936"/>
        <a:ext cx="1300970" cy="630858"/>
      </dsp:txXfrm>
    </dsp:sp>
    <dsp:sp modelId="{DD07D829-E65B-4942-9542-C41F814EBEC2}">
      <dsp:nvSpPr>
        <dsp:cNvPr id="0" name=""/>
        <dsp:cNvSpPr/>
      </dsp:nvSpPr>
      <dsp:spPr>
        <a:xfrm rot="17692822">
          <a:off x="4867645" y="2828111"/>
          <a:ext cx="1274204" cy="24565"/>
        </a:xfrm>
        <a:custGeom>
          <a:avLst/>
          <a:gdLst/>
          <a:ahLst/>
          <a:cxnLst/>
          <a:rect l="0" t="0" r="0" b="0"/>
          <a:pathLst>
            <a:path>
              <a:moveTo>
                <a:pt x="0" y="12282"/>
              </a:moveTo>
              <a:lnTo>
                <a:pt x="1274204" y="1228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5472892" y="2808538"/>
        <a:ext cx="63710" cy="63710"/>
      </dsp:txXfrm>
    </dsp:sp>
    <dsp:sp modelId="{A9709997-DE89-4CDC-B716-B191065D3AAF}">
      <dsp:nvSpPr>
        <dsp:cNvPr id="0" name=""/>
        <dsp:cNvSpPr/>
      </dsp:nvSpPr>
      <dsp:spPr>
        <a:xfrm>
          <a:off x="5772792" y="1927366"/>
          <a:ext cx="1340224" cy="6701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kumimoji="1" lang="ja-JP" altLang="en-US" sz="1500" kern="1200" dirty="0"/>
            <a:t>面談</a:t>
          </a:r>
        </a:p>
      </dsp:txBody>
      <dsp:txXfrm>
        <a:off x="5792419" y="1946993"/>
        <a:ext cx="1300970" cy="630858"/>
      </dsp:txXfrm>
    </dsp:sp>
    <dsp:sp modelId="{51DF8D38-AD86-44AB-8F1D-1829651E9498}">
      <dsp:nvSpPr>
        <dsp:cNvPr id="0" name=""/>
        <dsp:cNvSpPr/>
      </dsp:nvSpPr>
      <dsp:spPr>
        <a:xfrm rot="19457599">
          <a:off x="5174649" y="3213425"/>
          <a:ext cx="660196" cy="24565"/>
        </a:xfrm>
        <a:custGeom>
          <a:avLst/>
          <a:gdLst/>
          <a:ahLst/>
          <a:cxnLst/>
          <a:rect l="0" t="0" r="0" b="0"/>
          <a:pathLst>
            <a:path>
              <a:moveTo>
                <a:pt x="0" y="12282"/>
              </a:moveTo>
              <a:lnTo>
                <a:pt x="660196" y="1228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5488242" y="3209203"/>
        <a:ext cx="33009" cy="33009"/>
      </dsp:txXfrm>
    </dsp:sp>
    <dsp:sp modelId="{013989CD-3085-4949-931A-F1024259C94B}">
      <dsp:nvSpPr>
        <dsp:cNvPr id="0" name=""/>
        <dsp:cNvSpPr/>
      </dsp:nvSpPr>
      <dsp:spPr>
        <a:xfrm>
          <a:off x="5772792" y="2697995"/>
          <a:ext cx="1340224" cy="6701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kumimoji="1" lang="ja-JP" altLang="en-US" sz="1500" b="1" kern="1200" dirty="0">
              <a:solidFill>
                <a:srgbClr val="C00000"/>
              </a:solidFill>
            </a:rPr>
            <a:t>プレゼン</a:t>
          </a:r>
        </a:p>
      </dsp:txBody>
      <dsp:txXfrm>
        <a:off x="5792419" y="2717622"/>
        <a:ext cx="1300970" cy="630858"/>
      </dsp:txXfrm>
    </dsp:sp>
    <dsp:sp modelId="{EB9CA3C1-49BC-437E-AB05-4112132455F3}">
      <dsp:nvSpPr>
        <dsp:cNvPr id="0" name=""/>
        <dsp:cNvSpPr/>
      </dsp:nvSpPr>
      <dsp:spPr>
        <a:xfrm rot="2142401">
          <a:off x="5174649" y="3598740"/>
          <a:ext cx="660196" cy="24565"/>
        </a:xfrm>
        <a:custGeom>
          <a:avLst/>
          <a:gdLst/>
          <a:ahLst/>
          <a:cxnLst/>
          <a:rect l="0" t="0" r="0" b="0"/>
          <a:pathLst>
            <a:path>
              <a:moveTo>
                <a:pt x="0" y="12282"/>
              </a:moveTo>
              <a:lnTo>
                <a:pt x="660196" y="1228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5488242" y="3594517"/>
        <a:ext cx="33009" cy="33009"/>
      </dsp:txXfrm>
    </dsp:sp>
    <dsp:sp modelId="{E4F1CBF0-6673-4925-A501-0A491FD9FA36}">
      <dsp:nvSpPr>
        <dsp:cNvPr id="0" name=""/>
        <dsp:cNvSpPr/>
      </dsp:nvSpPr>
      <dsp:spPr>
        <a:xfrm>
          <a:off x="5772792" y="3468623"/>
          <a:ext cx="1340224" cy="6701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kumimoji="1" lang="ja-JP" altLang="en-US" sz="1500" kern="1200" dirty="0"/>
            <a:t>交渉</a:t>
          </a:r>
        </a:p>
      </dsp:txBody>
      <dsp:txXfrm>
        <a:off x="5792419" y="3488250"/>
        <a:ext cx="1300970" cy="630858"/>
      </dsp:txXfrm>
    </dsp:sp>
    <dsp:sp modelId="{6E88F6C9-4019-4B6A-B975-714DCD5A8CE6}">
      <dsp:nvSpPr>
        <dsp:cNvPr id="0" name=""/>
        <dsp:cNvSpPr/>
      </dsp:nvSpPr>
      <dsp:spPr>
        <a:xfrm rot="3907178">
          <a:off x="4867645" y="3984054"/>
          <a:ext cx="1274204" cy="24565"/>
        </a:xfrm>
        <a:custGeom>
          <a:avLst/>
          <a:gdLst/>
          <a:ahLst/>
          <a:cxnLst/>
          <a:rect l="0" t="0" r="0" b="0"/>
          <a:pathLst>
            <a:path>
              <a:moveTo>
                <a:pt x="0" y="12282"/>
              </a:moveTo>
              <a:lnTo>
                <a:pt x="1274204" y="1228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5472892" y="3964482"/>
        <a:ext cx="63710" cy="63710"/>
      </dsp:txXfrm>
    </dsp:sp>
    <dsp:sp modelId="{BA4032D1-BBDB-4DBA-BA86-3073E3E256CC}">
      <dsp:nvSpPr>
        <dsp:cNvPr id="0" name=""/>
        <dsp:cNvSpPr/>
      </dsp:nvSpPr>
      <dsp:spPr>
        <a:xfrm>
          <a:off x="5772792" y="4239252"/>
          <a:ext cx="1340224" cy="6701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kumimoji="1" lang="ja-JP" altLang="en-US" sz="1500" kern="1200" dirty="0"/>
            <a:t>クロージング</a:t>
          </a:r>
        </a:p>
      </dsp:txBody>
      <dsp:txXfrm>
        <a:off x="5792419" y="4258879"/>
        <a:ext cx="1300970" cy="6308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7602BD-B5BF-49E7-8A6B-CE1CDDDD9D99}">
      <dsp:nvSpPr>
        <dsp:cNvPr id="0" name=""/>
        <dsp:cNvSpPr/>
      </dsp:nvSpPr>
      <dsp:spPr>
        <a:xfrm>
          <a:off x="238324" y="1669556"/>
          <a:ext cx="2320257" cy="116012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marL="0" lvl="0" indent="0" algn="ctr" defTabSz="1911350">
            <a:lnSpc>
              <a:spcPct val="90000"/>
            </a:lnSpc>
            <a:spcBef>
              <a:spcPct val="0"/>
            </a:spcBef>
            <a:spcAft>
              <a:spcPct val="35000"/>
            </a:spcAft>
            <a:buNone/>
          </a:pPr>
          <a:r>
            <a:rPr kumimoji="1" lang="ja-JP" altLang="en-US" sz="4300" kern="1200" dirty="0"/>
            <a:t>営業成果</a:t>
          </a:r>
        </a:p>
      </dsp:txBody>
      <dsp:txXfrm>
        <a:off x="272303" y="1703535"/>
        <a:ext cx="2252299" cy="1092170"/>
      </dsp:txXfrm>
    </dsp:sp>
    <dsp:sp modelId="{4013D529-E147-44B7-868F-6089B852379C}">
      <dsp:nvSpPr>
        <dsp:cNvPr id="0" name=""/>
        <dsp:cNvSpPr/>
      </dsp:nvSpPr>
      <dsp:spPr>
        <a:xfrm rot="18770822">
          <a:off x="2340248" y="1722069"/>
          <a:ext cx="1364770" cy="54492"/>
        </a:xfrm>
        <a:custGeom>
          <a:avLst/>
          <a:gdLst/>
          <a:ahLst/>
          <a:cxnLst/>
          <a:rect l="0" t="0" r="0" b="0"/>
          <a:pathLst>
            <a:path>
              <a:moveTo>
                <a:pt x="0" y="27246"/>
              </a:moveTo>
              <a:lnTo>
                <a:pt x="1364770" y="2724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2988514" y="1715196"/>
        <a:ext cx="68238" cy="68238"/>
      </dsp:txXfrm>
    </dsp:sp>
    <dsp:sp modelId="{926A631D-69F0-4A70-9554-C9151A78EA94}">
      <dsp:nvSpPr>
        <dsp:cNvPr id="0" name=""/>
        <dsp:cNvSpPr/>
      </dsp:nvSpPr>
      <dsp:spPr>
        <a:xfrm>
          <a:off x="3486685" y="668945"/>
          <a:ext cx="2320257" cy="116012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endParaRPr kumimoji="1" lang="ja-JP" altLang="en-US" sz="3600" kern="1200" dirty="0"/>
        </a:p>
      </dsp:txBody>
      <dsp:txXfrm>
        <a:off x="3520664" y="702924"/>
        <a:ext cx="2252299" cy="1092170"/>
      </dsp:txXfrm>
    </dsp:sp>
    <dsp:sp modelId="{229B1FB7-AF34-43AC-B6E7-B50483795A2F}">
      <dsp:nvSpPr>
        <dsp:cNvPr id="0" name=""/>
        <dsp:cNvSpPr/>
      </dsp:nvSpPr>
      <dsp:spPr>
        <a:xfrm rot="19457599">
          <a:off x="5699513" y="888226"/>
          <a:ext cx="1142962" cy="54492"/>
        </a:xfrm>
        <a:custGeom>
          <a:avLst/>
          <a:gdLst/>
          <a:ahLst/>
          <a:cxnLst/>
          <a:rect l="0" t="0" r="0" b="0"/>
          <a:pathLst>
            <a:path>
              <a:moveTo>
                <a:pt x="0" y="27246"/>
              </a:moveTo>
              <a:lnTo>
                <a:pt x="1142962" y="2724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6242421" y="886898"/>
        <a:ext cx="57148" cy="57148"/>
      </dsp:txXfrm>
    </dsp:sp>
    <dsp:sp modelId="{C855E0AB-404A-4CF2-BAD7-E57A2CBB671A}">
      <dsp:nvSpPr>
        <dsp:cNvPr id="0" name=""/>
        <dsp:cNvSpPr/>
      </dsp:nvSpPr>
      <dsp:spPr>
        <a:xfrm>
          <a:off x="6735046" y="1871"/>
          <a:ext cx="2320257" cy="1160128"/>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endParaRPr kumimoji="1" lang="ja-JP" altLang="en-US" sz="3600" kern="1200"/>
        </a:p>
      </dsp:txBody>
      <dsp:txXfrm>
        <a:off x="6769025" y="35850"/>
        <a:ext cx="2252299" cy="1092170"/>
      </dsp:txXfrm>
    </dsp:sp>
    <dsp:sp modelId="{6164C674-FB49-47C5-A8BF-C111DCFE9F1D}">
      <dsp:nvSpPr>
        <dsp:cNvPr id="0" name=""/>
        <dsp:cNvSpPr/>
      </dsp:nvSpPr>
      <dsp:spPr>
        <a:xfrm rot="2142401">
          <a:off x="5699513" y="1555300"/>
          <a:ext cx="1142962" cy="54492"/>
        </a:xfrm>
        <a:custGeom>
          <a:avLst/>
          <a:gdLst/>
          <a:ahLst/>
          <a:cxnLst/>
          <a:rect l="0" t="0" r="0" b="0"/>
          <a:pathLst>
            <a:path>
              <a:moveTo>
                <a:pt x="0" y="27246"/>
              </a:moveTo>
              <a:lnTo>
                <a:pt x="1142962" y="2724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6242421" y="1553972"/>
        <a:ext cx="57148" cy="57148"/>
      </dsp:txXfrm>
    </dsp:sp>
    <dsp:sp modelId="{3E9505F9-792D-4F7B-B961-2C0A9E6F879E}">
      <dsp:nvSpPr>
        <dsp:cNvPr id="0" name=""/>
        <dsp:cNvSpPr/>
      </dsp:nvSpPr>
      <dsp:spPr>
        <a:xfrm>
          <a:off x="6735046" y="1336019"/>
          <a:ext cx="2320257" cy="1160128"/>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endParaRPr kumimoji="1" lang="ja-JP" altLang="en-US" sz="3600" kern="1200"/>
        </a:p>
      </dsp:txBody>
      <dsp:txXfrm>
        <a:off x="6769025" y="1369998"/>
        <a:ext cx="2252299" cy="1092170"/>
      </dsp:txXfrm>
    </dsp:sp>
    <dsp:sp modelId="{3B8C965D-E3E0-4A4E-B471-8C38993356B1}">
      <dsp:nvSpPr>
        <dsp:cNvPr id="0" name=""/>
        <dsp:cNvSpPr/>
      </dsp:nvSpPr>
      <dsp:spPr>
        <a:xfrm rot="2829178">
          <a:off x="2340248" y="2722680"/>
          <a:ext cx="1364770" cy="54492"/>
        </a:xfrm>
        <a:custGeom>
          <a:avLst/>
          <a:gdLst/>
          <a:ahLst/>
          <a:cxnLst/>
          <a:rect l="0" t="0" r="0" b="0"/>
          <a:pathLst>
            <a:path>
              <a:moveTo>
                <a:pt x="0" y="27246"/>
              </a:moveTo>
              <a:lnTo>
                <a:pt x="1364770" y="2724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2988514" y="2715807"/>
        <a:ext cx="68238" cy="68238"/>
      </dsp:txXfrm>
    </dsp:sp>
    <dsp:sp modelId="{811990EE-C3F9-42B9-A083-3E1054D1C3D8}">
      <dsp:nvSpPr>
        <dsp:cNvPr id="0" name=""/>
        <dsp:cNvSpPr/>
      </dsp:nvSpPr>
      <dsp:spPr>
        <a:xfrm>
          <a:off x="3486685" y="2670167"/>
          <a:ext cx="2320257" cy="116012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endParaRPr kumimoji="1" lang="ja-JP" altLang="en-US" sz="3600" kern="1200" dirty="0"/>
        </a:p>
      </dsp:txBody>
      <dsp:txXfrm>
        <a:off x="3520664" y="2704146"/>
        <a:ext cx="2252299" cy="1092170"/>
      </dsp:txXfrm>
    </dsp:sp>
    <dsp:sp modelId="{B3939FF9-B7C0-4093-BCE7-3C9EE17252AE}">
      <dsp:nvSpPr>
        <dsp:cNvPr id="0" name=""/>
        <dsp:cNvSpPr/>
      </dsp:nvSpPr>
      <dsp:spPr>
        <a:xfrm>
          <a:off x="5806943" y="3222986"/>
          <a:ext cx="928103" cy="54492"/>
        </a:xfrm>
        <a:custGeom>
          <a:avLst/>
          <a:gdLst/>
          <a:ahLst/>
          <a:cxnLst/>
          <a:rect l="0" t="0" r="0" b="0"/>
          <a:pathLst>
            <a:path>
              <a:moveTo>
                <a:pt x="0" y="27246"/>
              </a:moveTo>
              <a:lnTo>
                <a:pt x="928103" y="2724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6247792" y="3227029"/>
        <a:ext cx="46405" cy="46405"/>
      </dsp:txXfrm>
    </dsp:sp>
    <dsp:sp modelId="{B8E89E3E-4231-4BD4-9072-70816539E6D5}">
      <dsp:nvSpPr>
        <dsp:cNvPr id="0" name=""/>
        <dsp:cNvSpPr/>
      </dsp:nvSpPr>
      <dsp:spPr>
        <a:xfrm>
          <a:off x="6735046" y="2670167"/>
          <a:ext cx="2320257" cy="1160128"/>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endParaRPr kumimoji="1" lang="ja-JP" altLang="en-US" sz="3600" kern="1200"/>
        </a:p>
      </dsp:txBody>
      <dsp:txXfrm>
        <a:off x="6769025" y="2704146"/>
        <a:ext cx="2252299" cy="10921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CA798F-3CDD-422D-9CF7-BE495B4F574B}">
      <dsp:nvSpPr>
        <dsp:cNvPr id="0" name=""/>
        <dsp:cNvSpPr/>
      </dsp:nvSpPr>
      <dsp:spPr>
        <a:xfrm>
          <a:off x="10" y="1520954"/>
          <a:ext cx="8127989" cy="176643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ctr" defTabSz="2044700">
            <a:lnSpc>
              <a:spcPct val="90000"/>
            </a:lnSpc>
            <a:spcBef>
              <a:spcPct val="0"/>
            </a:spcBef>
            <a:spcAft>
              <a:spcPct val="35000"/>
            </a:spcAft>
            <a:buNone/>
          </a:pPr>
          <a:r>
            <a:rPr kumimoji="1" lang="ja-JP" altLang="en-US" sz="4600" kern="1200" dirty="0"/>
            <a:t>課題の本質　　本質的解決策</a:t>
          </a:r>
        </a:p>
      </dsp:txBody>
      <dsp:txXfrm>
        <a:off x="10" y="1520954"/>
        <a:ext cx="8127989" cy="1766433"/>
      </dsp:txXfrm>
    </dsp:sp>
    <dsp:sp modelId="{624C095C-CFBD-43E0-B6E4-B90503100261}">
      <dsp:nvSpPr>
        <dsp:cNvPr id="0" name=""/>
        <dsp:cNvSpPr/>
      </dsp:nvSpPr>
      <dsp:spPr>
        <a:xfrm>
          <a:off x="0" y="3589969"/>
          <a:ext cx="3869531" cy="15901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ctr" defTabSz="2044700">
            <a:lnSpc>
              <a:spcPct val="90000"/>
            </a:lnSpc>
            <a:spcBef>
              <a:spcPct val="0"/>
            </a:spcBef>
            <a:spcAft>
              <a:spcPct val="35000"/>
            </a:spcAft>
            <a:buNone/>
          </a:pPr>
          <a:r>
            <a:rPr kumimoji="1" lang="ja-JP" altLang="en-US" sz="4600" kern="1200" dirty="0"/>
            <a:t>具体的事象</a:t>
          </a:r>
        </a:p>
      </dsp:txBody>
      <dsp:txXfrm>
        <a:off x="0" y="3589969"/>
        <a:ext cx="3869531" cy="1590168"/>
      </dsp:txXfrm>
    </dsp:sp>
    <dsp:sp modelId="{5CCA6796-8481-4525-B40A-1E9D851440DE}">
      <dsp:nvSpPr>
        <dsp:cNvPr id="0" name=""/>
        <dsp:cNvSpPr/>
      </dsp:nvSpPr>
      <dsp:spPr>
        <a:xfrm>
          <a:off x="4258468" y="3573299"/>
          <a:ext cx="3869531" cy="15910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ctr" defTabSz="2044700">
            <a:lnSpc>
              <a:spcPct val="90000"/>
            </a:lnSpc>
            <a:spcBef>
              <a:spcPct val="0"/>
            </a:spcBef>
            <a:spcAft>
              <a:spcPct val="35000"/>
            </a:spcAft>
            <a:buNone/>
          </a:pPr>
          <a:r>
            <a:rPr kumimoji="1" lang="ja-JP" altLang="en-US" sz="4600" kern="1200" dirty="0"/>
            <a:t>具体的解決法</a:t>
          </a:r>
        </a:p>
      </dsp:txBody>
      <dsp:txXfrm>
        <a:off x="4258468" y="3573299"/>
        <a:ext cx="3869531" cy="159100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CA798F-3CDD-422D-9CF7-BE495B4F574B}">
      <dsp:nvSpPr>
        <dsp:cNvPr id="0" name=""/>
        <dsp:cNvSpPr/>
      </dsp:nvSpPr>
      <dsp:spPr>
        <a:xfrm>
          <a:off x="10" y="1520954"/>
          <a:ext cx="8127989" cy="176643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ctr" defTabSz="2044700">
            <a:lnSpc>
              <a:spcPct val="90000"/>
            </a:lnSpc>
            <a:spcBef>
              <a:spcPct val="0"/>
            </a:spcBef>
            <a:spcAft>
              <a:spcPct val="35000"/>
            </a:spcAft>
            <a:buNone/>
          </a:pPr>
          <a:r>
            <a:rPr kumimoji="1" lang="ja-JP" altLang="en-US" sz="4600" kern="1200" dirty="0"/>
            <a:t>課題の本質　　本質的解決策</a:t>
          </a:r>
        </a:p>
      </dsp:txBody>
      <dsp:txXfrm>
        <a:off x="10" y="1520954"/>
        <a:ext cx="8127989" cy="1766433"/>
      </dsp:txXfrm>
    </dsp:sp>
    <dsp:sp modelId="{624C095C-CFBD-43E0-B6E4-B90503100261}">
      <dsp:nvSpPr>
        <dsp:cNvPr id="0" name=""/>
        <dsp:cNvSpPr/>
      </dsp:nvSpPr>
      <dsp:spPr>
        <a:xfrm>
          <a:off x="0" y="3589969"/>
          <a:ext cx="3869531" cy="15901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ctr" defTabSz="2044700">
            <a:lnSpc>
              <a:spcPct val="90000"/>
            </a:lnSpc>
            <a:spcBef>
              <a:spcPct val="0"/>
            </a:spcBef>
            <a:spcAft>
              <a:spcPct val="35000"/>
            </a:spcAft>
            <a:buNone/>
          </a:pPr>
          <a:r>
            <a:rPr kumimoji="1" lang="ja-JP" altLang="en-US" sz="4600" kern="1200" dirty="0"/>
            <a:t>具体的事象</a:t>
          </a:r>
        </a:p>
      </dsp:txBody>
      <dsp:txXfrm>
        <a:off x="0" y="3589969"/>
        <a:ext cx="3869531" cy="1590168"/>
      </dsp:txXfrm>
    </dsp:sp>
    <dsp:sp modelId="{5CCA6796-8481-4525-B40A-1E9D851440DE}">
      <dsp:nvSpPr>
        <dsp:cNvPr id="0" name=""/>
        <dsp:cNvSpPr/>
      </dsp:nvSpPr>
      <dsp:spPr>
        <a:xfrm>
          <a:off x="4258468" y="3573299"/>
          <a:ext cx="3869531" cy="15910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ctr" defTabSz="2044700">
            <a:lnSpc>
              <a:spcPct val="90000"/>
            </a:lnSpc>
            <a:spcBef>
              <a:spcPct val="0"/>
            </a:spcBef>
            <a:spcAft>
              <a:spcPct val="35000"/>
            </a:spcAft>
            <a:buNone/>
          </a:pPr>
          <a:r>
            <a:rPr kumimoji="1" lang="ja-JP" altLang="en-US" sz="4600" kern="1200" dirty="0"/>
            <a:t>具体的解決法</a:t>
          </a:r>
        </a:p>
      </dsp:txBody>
      <dsp:txXfrm>
        <a:off x="4258468" y="3573299"/>
        <a:ext cx="3869531" cy="159100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A5D82B-BCDB-4D17-B6D6-EA1B978B7A30}">
      <dsp:nvSpPr>
        <dsp:cNvPr id="0" name=""/>
        <dsp:cNvSpPr/>
      </dsp:nvSpPr>
      <dsp:spPr>
        <a:xfrm>
          <a:off x="1035" y="1809481"/>
          <a:ext cx="2018448" cy="807379"/>
        </a:xfrm>
        <a:prstGeom prst="homePlat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20003" bIns="40005" numCol="1" spcCol="1270" anchor="ctr" anchorCtr="0">
          <a:noAutofit/>
        </a:bodyPr>
        <a:lstStyle/>
        <a:p>
          <a:pPr marL="0" lvl="0" indent="0" algn="ctr" defTabSz="666750">
            <a:lnSpc>
              <a:spcPct val="90000"/>
            </a:lnSpc>
            <a:spcBef>
              <a:spcPct val="0"/>
            </a:spcBef>
            <a:spcAft>
              <a:spcPct val="35000"/>
            </a:spcAft>
            <a:buNone/>
          </a:pPr>
          <a:r>
            <a:rPr kumimoji="1" lang="ja-JP" altLang="en-US" sz="1500" kern="1200" dirty="0"/>
            <a:t>見込み客</a:t>
          </a:r>
          <a:endParaRPr kumimoji="1" lang="en-US" altLang="ja-JP" sz="1500" kern="1200" dirty="0"/>
        </a:p>
        <a:p>
          <a:pPr marL="0" lvl="0" indent="0" algn="ctr" defTabSz="666750">
            <a:lnSpc>
              <a:spcPct val="90000"/>
            </a:lnSpc>
            <a:spcBef>
              <a:spcPct val="0"/>
            </a:spcBef>
            <a:spcAft>
              <a:spcPct val="35000"/>
            </a:spcAft>
            <a:buNone/>
          </a:pPr>
          <a:r>
            <a:rPr kumimoji="1" lang="en-US" altLang="ja-JP" sz="1500" kern="1200" dirty="0"/>
            <a:t>5000</a:t>
          </a:r>
          <a:r>
            <a:rPr kumimoji="1" lang="ja-JP" altLang="en-US" sz="1500" kern="1200" dirty="0"/>
            <a:t>件</a:t>
          </a:r>
        </a:p>
      </dsp:txBody>
      <dsp:txXfrm>
        <a:off x="1035" y="1809481"/>
        <a:ext cx="1816603" cy="807379"/>
      </dsp:txXfrm>
    </dsp:sp>
    <dsp:sp modelId="{2201F898-72E9-4E26-B8A1-3DB40603E419}">
      <dsp:nvSpPr>
        <dsp:cNvPr id="0" name=""/>
        <dsp:cNvSpPr/>
      </dsp:nvSpPr>
      <dsp:spPr>
        <a:xfrm>
          <a:off x="1615794" y="1809481"/>
          <a:ext cx="2018448" cy="807379"/>
        </a:xfrm>
        <a:prstGeom prst="chevron">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marL="0" lvl="0" indent="0" algn="ctr" defTabSz="666750">
            <a:lnSpc>
              <a:spcPct val="90000"/>
            </a:lnSpc>
            <a:spcBef>
              <a:spcPct val="0"/>
            </a:spcBef>
            <a:spcAft>
              <a:spcPct val="35000"/>
            </a:spcAft>
            <a:buNone/>
          </a:pPr>
          <a:r>
            <a:rPr kumimoji="1" lang="ja-JP" altLang="en-US" sz="1500" kern="1200" dirty="0"/>
            <a:t>面談</a:t>
          </a:r>
          <a:endParaRPr kumimoji="1" lang="en-US" altLang="ja-JP" sz="1500" kern="1200" dirty="0"/>
        </a:p>
        <a:p>
          <a:pPr marL="0" lvl="0" indent="0" algn="ctr" defTabSz="666750">
            <a:lnSpc>
              <a:spcPct val="90000"/>
            </a:lnSpc>
            <a:spcBef>
              <a:spcPct val="0"/>
            </a:spcBef>
            <a:spcAft>
              <a:spcPct val="35000"/>
            </a:spcAft>
            <a:buNone/>
          </a:pPr>
          <a:r>
            <a:rPr kumimoji="1" lang="en-US" altLang="ja-JP" sz="1500" kern="1200" dirty="0"/>
            <a:t>250</a:t>
          </a:r>
          <a:r>
            <a:rPr kumimoji="1" lang="ja-JP" altLang="en-US" sz="1500" kern="1200" dirty="0"/>
            <a:t>件</a:t>
          </a:r>
        </a:p>
      </dsp:txBody>
      <dsp:txXfrm>
        <a:off x="2019484" y="1809481"/>
        <a:ext cx="1211069" cy="807379"/>
      </dsp:txXfrm>
    </dsp:sp>
    <dsp:sp modelId="{215E6AA1-2A3F-4185-B776-146CF7C6C052}">
      <dsp:nvSpPr>
        <dsp:cNvPr id="0" name=""/>
        <dsp:cNvSpPr/>
      </dsp:nvSpPr>
      <dsp:spPr>
        <a:xfrm>
          <a:off x="3230553" y="1809481"/>
          <a:ext cx="2018448" cy="807379"/>
        </a:xfrm>
        <a:prstGeom prst="chevron">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marL="0" lvl="0" indent="0" algn="ctr" defTabSz="666750">
            <a:lnSpc>
              <a:spcPct val="90000"/>
            </a:lnSpc>
            <a:spcBef>
              <a:spcPct val="0"/>
            </a:spcBef>
            <a:spcAft>
              <a:spcPct val="35000"/>
            </a:spcAft>
            <a:buNone/>
          </a:pPr>
          <a:r>
            <a:rPr kumimoji="1" lang="ja-JP" altLang="en-US" sz="1500" kern="1200" dirty="0"/>
            <a:t>案件</a:t>
          </a:r>
          <a:endParaRPr kumimoji="1" lang="en-US" altLang="ja-JP" sz="1500" kern="1200" dirty="0"/>
        </a:p>
        <a:p>
          <a:pPr marL="0" lvl="0" indent="0" algn="ctr" defTabSz="666750">
            <a:lnSpc>
              <a:spcPct val="90000"/>
            </a:lnSpc>
            <a:spcBef>
              <a:spcPct val="0"/>
            </a:spcBef>
            <a:spcAft>
              <a:spcPct val="35000"/>
            </a:spcAft>
            <a:buNone/>
          </a:pPr>
          <a:r>
            <a:rPr kumimoji="1" lang="en-US" altLang="ja-JP" sz="1500" kern="1200" dirty="0"/>
            <a:t>125</a:t>
          </a:r>
          <a:r>
            <a:rPr kumimoji="1" lang="ja-JP" altLang="en-US" sz="1500" kern="1200" dirty="0"/>
            <a:t>件</a:t>
          </a:r>
        </a:p>
      </dsp:txBody>
      <dsp:txXfrm>
        <a:off x="3634243" y="1809481"/>
        <a:ext cx="1211069" cy="807379"/>
      </dsp:txXfrm>
    </dsp:sp>
    <dsp:sp modelId="{EC107319-C91A-4279-911B-5AD0538E884D}">
      <dsp:nvSpPr>
        <dsp:cNvPr id="0" name=""/>
        <dsp:cNvSpPr/>
      </dsp:nvSpPr>
      <dsp:spPr>
        <a:xfrm>
          <a:off x="4845312" y="1809481"/>
          <a:ext cx="2018448" cy="807379"/>
        </a:xfrm>
        <a:prstGeom prst="chevron">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marL="0" lvl="0" indent="0" algn="ctr" defTabSz="666750">
            <a:lnSpc>
              <a:spcPct val="90000"/>
            </a:lnSpc>
            <a:spcBef>
              <a:spcPct val="0"/>
            </a:spcBef>
            <a:spcAft>
              <a:spcPct val="35000"/>
            </a:spcAft>
            <a:buNone/>
          </a:pPr>
          <a:r>
            <a:rPr kumimoji="1" lang="ja-JP" altLang="en-US" sz="1500" kern="1200" dirty="0"/>
            <a:t>提案</a:t>
          </a:r>
          <a:endParaRPr kumimoji="1" lang="en-US" altLang="ja-JP" sz="1500" kern="1200" dirty="0"/>
        </a:p>
        <a:p>
          <a:pPr marL="0" lvl="0" indent="0" algn="ctr" defTabSz="666750">
            <a:lnSpc>
              <a:spcPct val="90000"/>
            </a:lnSpc>
            <a:spcBef>
              <a:spcPct val="0"/>
            </a:spcBef>
            <a:spcAft>
              <a:spcPct val="35000"/>
            </a:spcAft>
            <a:buNone/>
          </a:pPr>
          <a:r>
            <a:rPr kumimoji="1" lang="en-US" altLang="ja-JP" sz="1500" kern="1200" dirty="0"/>
            <a:t>100</a:t>
          </a:r>
          <a:r>
            <a:rPr kumimoji="1" lang="ja-JP" altLang="en-US" sz="1500" kern="1200" dirty="0"/>
            <a:t>件</a:t>
          </a:r>
        </a:p>
      </dsp:txBody>
      <dsp:txXfrm>
        <a:off x="5249002" y="1809481"/>
        <a:ext cx="1211069" cy="807379"/>
      </dsp:txXfrm>
    </dsp:sp>
    <dsp:sp modelId="{5E80EB84-0B6D-4378-B65D-9DFA36BE8CFB}">
      <dsp:nvSpPr>
        <dsp:cNvPr id="0" name=""/>
        <dsp:cNvSpPr/>
      </dsp:nvSpPr>
      <dsp:spPr>
        <a:xfrm>
          <a:off x="6443188" y="1792598"/>
          <a:ext cx="2018448" cy="807379"/>
        </a:xfrm>
        <a:prstGeom prst="chevron">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marL="0" lvl="0" indent="0" algn="ctr" defTabSz="666750">
            <a:lnSpc>
              <a:spcPct val="90000"/>
            </a:lnSpc>
            <a:spcBef>
              <a:spcPct val="0"/>
            </a:spcBef>
            <a:spcAft>
              <a:spcPct val="35000"/>
            </a:spcAft>
            <a:buNone/>
          </a:pPr>
          <a:r>
            <a:rPr kumimoji="1" lang="ja-JP" altLang="en-US" sz="1500" kern="1200" dirty="0"/>
            <a:t>成約</a:t>
          </a:r>
          <a:endParaRPr kumimoji="1" lang="en-US" altLang="ja-JP" sz="1500" kern="1200" dirty="0"/>
        </a:p>
        <a:p>
          <a:pPr marL="0" lvl="0" indent="0" algn="ctr" defTabSz="666750">
            <a:lnSpc>
              <a:spcPct val="90000"/>
            </a:lnSpc>
            <a:spcBef>
              <a:spcPct val="0"/>
            </a:spcBef>
            <a:spcAft>
              <a:spcPct val="35000"/>
            </a:spcAft>
            <a:buNone/>
          </a:pPr>
          <a:r>
            <a:rPr kumimoji="1" lang="en-US" altLang="ja-JP" sz="1500" kern="1200" dirty="0"/>
            <a:t>20</a:t>
          </a:r>
          <a:r>
            <a:rPr kumimoji="1" lang="ja-JP" altLang="en-US" sz="1500" kern="1200" dirty="0"/>
            <a:t>件</a:t>
          </a:r>
        </a:p>
      </dsp:txBody>
      <dsp:txXfrm>
        <a:off x="6846878" y="1792598"/>
        <a:ext cx="1211069" cy="80737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67038" cy="5000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76675" y="0"/>
            <a:ext cx="2967038" cy="500063"/>
          </a:xfrm>
          <a:prstGeom prst="rect">
            <a:avLst/>
          </a:prstGeom>
        </p:spPr>
        <p:txBody>
          <a:bodyPr vert="horz" lIns="91440" tIns="45720" rIns="91440" bIns="45720" rtlCol="0"/>
          <a:lstStyle>
            <a:lvl1pPr algn="r">
              <a:defRPr sz="1200"/>
            </a:lvl1pPr>
          </a:lstStyle>
          <a:p>
            <a:fld id="{140448C3-141D-45F4-BB86-29A45C3E772D}" type="datetimeFigureOut">
              <a:rPr kumimoji="1" lang="ja-JP" altLang="en-US" smtClean="0"/>
              <a:t>2020/5/22</a:t>
            </a:fld>
            <a:endParaRPr kumimoji="1" lang="ja-JP" altLang="en-US"/>
          </a:p>
        </p:txBody>
      </p:sp>
      <p:sp>
        <p:nvSpPr>
          <p:cNvPr id="4" name="スライド イメージ プレースホルダー 3"/>
          <p:cNvSpPr>
            <a:spLocks noGrp="1" noRot="1" noChangeAspect="1"/>
          </p:cNvSpPr>
          <p:nvPr>
            <p:ph type="sldImg" idx="2"/>
          </p:nvPr>
        </p:nvSpPr>
        <p:spPr>
          <a:xfrm>
            <a:off x="431800" y="1246188"/>
            <a:ext cx="5981700" cy="33655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4213" y="4799013"/>
            <a:ext cx="5476875" cy="39258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71025"/>
            <a:ext cx="2967038" cy="50006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76675" y="9471025"/>
            <a:ext cx="2967038" cy="500063"/>
          </a:xfrm>
          <a:prstGeom prst="rect">
            <a:avLst/>
          </a:prstGeom>
        </p:spPr>
        <p:txBody>
          <a:bodyPr vert="horz" lIns="91440" tIns="45720" rIns="91440" bIns="45720" rtlCol="0" anchor="b"/>
          <a:lstStyle>
            <a:lvl1pPr algn="r">
              <a:defRPr sz="1200"/>
            </a:lvl1pPr>
          </a:lstStyle>
          <a:p>
            <a:fld id="{D17D9702-E304-4D67-B5D7-D11E7CDB2586}" type="slidenum">
              <a:rPr kumimoji="1" lang="ja-JP" altLang="en-US" smtClean="0"/>
              <a:t>‹#›</a:t>
            </a:fld>
            <a:endParaRPr kumimoji="1" lang="ja-JP" altLang="en-US"/>
          </a:p>
        </p:txBody>
      </p:sp>
    </p:spTree>
    <p:extLst>
      <p:ext uri="{BB962C8B-B14F-4D97-AF65-F5344CB8AC3E}">
        <p14:creationId xmlns:p14="http://schemas.microsoft.com/office/powerpoint/2010/main" val="42800473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70C908-59D8-4A5C-8759-FB45AF5B574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758C5E3D-9131-412B-8187-BE9C47CD13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159462B-49EC-4201-A777-E501D73B5DEE}"/>
              </a:ext>
            </a:extLst>
          </p:cNvPr>
          <p:cNvSpPr>
            <a:spLocks noGrp="1"/>
          </p:cNvSpPr>
          <p:nvPr>
            <p:ph type="dt" sz="half" idx="10"/>
          </p:nvPr>
        </p:nvSpPr>
        <p:spPr/>
        <p:txBody>
          <a:bodyPr/>
          <a:lstStyle/>
          <a:p>
            <a:fld id="{695C7542-0495-4E2A-B055-C93E206E1C6C}" type="datetimeFigureOut">
              <a:rPr kumimoji="1" lang="ja-JP" altLang="en-US" smtClean="0"/>
              <a:t>2020/5/22</a:t>
            </a:fld>
            <a:endParaRPr kumimoji="1" lang="ja-JP" altLang="en-US"/>
          </a:p>
        </p:txBody>
      </p:sp>
      <p:sp>
        <p:nvSpPr>
          <p:cNvPr id="5" name="フッター プレースホルダー 4">
            <a:extLst>
              <a:ext uri="{FF2B5EF4-FFF2-40B4-BE49-F238E27FC236}">
                <a16:creationId xmlns:a16="http://schemas.microsoft.com/office/drawing/2014/main" id="{A0E3C585-E0A6-4F3E-8008-1439950A4B1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3AFC5CF-FCFA-42F3-856E-25F519283783}"/>
              </a:ext>
            </a:extLst>
          </p:cNvPr>
          <p:cNvSpPr>
            <a:spLocks noGrp="1"/>
          </p:cNvSpPr>
          <p:nvPr>
            <p:ph type="sldNum" sz="quarter" idx="12"/>
          </p:nvPr>
        </p:nvSpPr>
        <p:spPr/>
        <p:txBody>
          <a:bodyPr/>
          <a:lstStyle/>
          <a:p>
            <a:fld id="{B378F6FD-2361-4EC7-804D-EF4180859748}" type="slidenum">
              <a:rPr kumimoji="1" lang="ja-JP" altLang="en-US" smtClean="0"/>
              <a:t>‹#›</a:t>
            </a:fld>
            <a:endParaRPr kumimoji="1" lang="ja-JP" altLang="en-US"/>
          </a:p>
        </p:txBody>
      </p:sp>
    </p:spTree>
    <p:extLst>
      <p:ext uri="{BB962C8B-B14F-4D97-AF65-F5344CB8AC3E}">
        <p14:creationId xmlns:p14="http://schemas.microsoft.com/office/powerpoint/2010/main" val="3724951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49F0D2-5AF4-489B-B9DD-0491A3D4521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548E3FC-0C1E-4775-887C-7E020F1E8C89}"/>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42ACC4C-ACC4-4258-9B11-F0B869849AF9}"/>
              </a:ext>
            </a:extLst>
          </p:cNvPr>
          <p:cNvSpPr>
            <a:spLocks noGrp="1"/>
          </p:cNvSpPr>
          <p:nvPr>
            <p:ph type="dt" sz="half" idx="10"/>
          </p:nvPr>
        </p:nvSpPr>
        <p:spPr/>
        <p:txBody>
          <a:bodyPr/>
          <a:lstStyle/>
          <a:p>
            <a:fld id="{695C7542-0495-4E2A-B055-C93E206E1C6C}" type="datetimeFigureOut">
              <a:rPr kumimoji="1" lang="ja-JP" altLang="en-US" smtClean="0"/>
              <a:t>2020/5/22</a:t>
            </a:fld>
            <a:endParaRPr kumimoji="1" lang="ja-JP" altLang="en-US"/>
          </a:p>
        </p:txBody>
      </p:sp>
      <p:sp>
        <p:nvSpPr>
          <p:cNvPr id="5" name="フッター プレースホルダー 4">
            <a:extLst>
              <a:ext uri="{FF2B5EF4-FFF2-40B4-BE49-F238E27FC236}">
                <a16:creationId xmlns:a16="http://schemas.microsoft.com/office/drawing/2014/main" id="{C4363BC9-FBC8-4DF0-97C3-A5AE448DD24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30078FC-364E-4870-9B4A-A8E0041F99C5}"/>
              </a:ext>
            </a:extLst>
          </p:cNvPr>
          <p:cNvSpPr>
            <a:spLocks noGrp="1"/>
          </p:cNvSpPr>
          <p:nvPr>
            <p:ph type="sldNum" sz="quarter" idx="12"/>
          </p:nvPr>
        </p:nvSpPr>
        <p:spPr/>
        <p:txBody>
          <a:bodyPr/>
          <a:lstStyle/>
          <a:p>
            <a:fld id="{B378F6FD-2361-4EC7-804D-EF4180859748}" type="slidenum">
              <a:rPr kumimoji="1" lang="ja-JP" altLang="en-US" smtClean="0"/>
              <a:t>‹#›</a:t>
            </a:fld>
            <a:endParaRPr kumimoji="1" lang="ja-JP" altLang="en-US"/>
          </a:p>
        </p:txBody>
      </p:sp>
    </p:spTree>
    <p:extLst>
      <p:ext uri="{BB962C8B-B14F-4D97-AF65-F5344CB8AC3E}">
        <p14:creationId xmlns:p14="http://schemas.microsoft.com/office/powerpoint/2010/main" val="601304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3E2FAA0-CE60-4BF8-ABDB-56B40C5FE190}"/>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5E20047-903E-4F68-ACD7-BAECEA992D63}"/>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C090D0E-6494-4302-A538-5C6F6C83DA5D}"/>
              </a:ext>
            </a:extLst>
          </p:cNvPr>
          <p:cNvSpPr>
            <a:spLocks noGrp="1"/>
          </p:cNvSpPr>
          <p:nvPr>
            <p:ph type="dt" sz="half" idx="10"/>
          </p:nvPr>
        </p:nvSpPr>
        <p:spPr/>
        <p:txBody>
          <a:bodyPr/>
          <a:lstStyle/>
          <a:p>
            <a:fld id="{695C7542-0495-4E2A-B055-C93E206E1C6C}" type="datetimeFigureOut">
              <a:rPr kumimoji="1" lang="ja-JP" altLang="en-US" smtClean="0"/>
              <a:t>2020/5/22</a:t>
            </a:fld>
            <a:endParaRPr kumimoji="1" lang="ja-JP" altLang="en-US"/>
          </a:p>
        </p:txBody>
      </p:sp>
      <p:sp>
        <p:nvSpPr>
          <p:cNvPr id="5" name="フッター プレースホルダー 4">
            <a:extLst>
              <a:ext uri="{FF2B5EF4-FFF2-40B4-BE49-F238E27FC236}">
                <a16:creationId xmlns:a16="http://schemas.microsoft.com/office/drawing/2014/main" id="{F72C2CA4-6A1A-4DB2-8C05-D303F743B2C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6A1C30A-93A0-4EB4-81C9-B59D483E9A29}"/>
              </a:ext>
            </a:extLst>
          </p:cNvPr>
          <p:cNvSpPr>
            <a:spLocks noGrp="1"/>
          </p:cNvSpPr>
          <p:nvPr>
            <p:ph type="sldNum" sz="quarter" idx="12"/>
          </p:nvPr>
        </p:nvSpPr>
        <p:spPr/>
        <p:txBody>
          <a:bodyPr/>
          <a:lstStyle/>
          <a:p>
            <a:fld id="{B378F6FD-2361-4EC7-804D-EF4180859748}" type="slidenum">
              <a:rPr kumimoji="1" lang="ja-JP" altLang="en-US" smtClean="0"/>
              <a:t>‹#›</a:t>
            </a:fld>
            <a:endParaRPr kumimoji="1" lang="ja-JP" altLang="en-US"/>
          </a:p>
        </p:txBody>
      </p:sp>
    </p:spTree>
    <p:extLst>
      <p:ext uri="{BB962C8B-B14F-4D97-AF65-F5344CB8AC3E}">
        <p14:creationId xmlns:p14="http://schemas.microsoft.com/office/powerpoint/2010/main" val="1538052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04C8C7-0CFA-4CCD-A93A-F6CDA5948E5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06171D9-E28C-45D4-97A2-62D06DDCCFCF}"/>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47DF518-056F-4F01-9597-037D578385FC}"/>
              </a:ext>
            </a:extLst>
          </p:cNvPr>
          <p:cNvSpPr>
            <a:spLocks noGrp="1"/>
          </p:cNvSpPr>
          <p:nvPr>
            <p:ph type="dt" sz="half" idx="10"/>
          </p:nvPr>
        </p:nvSpPr>
        <p:spPr/>
        <p:txBody>
          <a:bodyPr/>
          <a:lstStyle/>
          <a:p>
            <a:fld id="{695C7542-0495-4E2A-B055-C93E206E1C6C}" type="datetimeFigureOut">
              <a:rPr kumimoji="1" lang="ja-JP" altLang="en-US" smtClean="0"/>
              <a:t>2020/5/22</a:t>
            </a:fld>
            <a:endParaRPr kumimoji="1" lang="ja-JP" altLang="en-US"/>
          </a:p>
        </p:txBody>
      </p:sp>
      <p:sp>
        <p:nvSpPr>
          <p:cNvPr id="5" name="フッター プレースホルダー 4">
            <a:extLst>
              <a:ext uri="{FF2B5EF4-FFF2-40B4-BE49-F238E27FC236}">
                <a16:creationId xmlns:a16="http://schemas.microsoft.com/office/drawing/2014/main" id="{0290F23A-5EC7-4429-852F-D058A1126A0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4785F25-B900-4057-A2F7-AD650E448994}"/>
              </a:ext>
            </a:extLst>
          </p:cNvPr>
          <p:cNvSpPr>
            <a:spLocks noGrp="1"/>
          </p:cNvSpPr>
          <p:nvPr>
            <p:ph type="sldNum" sz="quarter" idx="12"/>
          </p:nvPr>
        </p:nvSpPr>
        <p:spPr/>
        <p:txBody>
          <a:bodyPr/>
          <a:lstStyle/>
          <a:p>
            <a:fld id="{B378F6FD-2361-4EC7-804D-EF4180859748}" type="slidenum">
              <a:rPr kumimoji="1" lang="ja-JP" altLang="en-US" smtClean="0"/>
              <a:t>‹#›</a:t>
            </a:fld>
            <a:endParaRPr kumimoji="1" lang="ja-JP" altLang="en-US"/>
          </a:p>
        </p:txBody>
      </p:sp>
    </p:spTree>
    <p:extLst>
      <p:ext uri="{BB962C8B-B14F-4D97-AF65-F5344CB8AC3E}">
        <p14:creationId xmlns:p14="http://schemas.microsoft.com/office/powerpoint/2010/main" val="3292458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953847-AA8B-4E4E-96A2-C285DF360773}"/>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56105FC-3C8B-4BA0-8A73-BD890EA5BC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E14AF8E0-21C2-4460-8B87-861F03987E0B}"/>
              </a:ext>
            </a:extLst>
          </p:cNvPr>
          <p:cNvSpPr>
            <a:spLocks noGrp="1"/>
          </p:cNvSpPr>
          <p:nvPr>
            <p:ph type="dt" sz="half" idx="10"/>
          </p:nvPr>
        </p:nvSpPr>
        <p:spPr/>
        <p:txBody>
          <a:bodyPr/>
          <a:lstStyle/>
          <a:p>
            <a:fld id="{695C7542-0495-4E2A-B055-C93E206E1C6C}" type="datetimeFigureOut">
              <a:rPr kumimoji="1" lang="ja-JP" altLang="en-US" smtClean="0"/>
              <a:t>2020/5/22</a:t>
            </a:fld>
            <a:endParaRPr kumimoji="1" lang="ja-JP" altLang="en-US"/>
          </a:p>
        </p:txBody>
      </p:sp>
      <p:sp>
        <p:nvSpPr>
          <p:cNvPr id="5" name="フッター プレースホルダー 4">
            <a:extLst>
              <a:ext uri="{FF2B5EF4-FFF2-40B4-BE49-F238E27FC236}">
                <a16:creationId xmlns:a16="http://schemas.microsoft.com/office/drawing/2014/main" id="{BD7AE3F9-3482-4DF2-AA4C-BAB649F53DF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36755F6-5DF6-44F5-82F2-F00D1B2F3437}"/>
              </a:ext>
            </a:extLst>
          </p:cNvPr>
          <p:cNvSpPr>
            <a:spLocks noGrp="1"/>
          </p:cNvSpPr>
          <p:nvPr>
            <p:ph type="sldNum" sz="quarter" idx="12"/>
          </p:nvPr>
        </p:nvSpPr>
        <p:spPr/>
        <p:txBody>
          <a:bodyPr/>
          <a:lstStyle/>
          <a:p>
            <a:fld id="{B378F6FD-2361-4EC7-804D-EF4180859748}" type="slidenum">
              <a:rPr kumimoji="1" lang="ja-JP" altLang="en-US" smtClean="0"/>
              <a:t>‹#›</a:t>
            </a:fld>
            <a:endParaRPr kumimoji="1" lang="ja-JP" altLang="en-US"/>
          </a:p>
        </p:txBody>
      </p:sp>
    </p:spTree>
    <p:extLst>
      <p:ext uri="{BB962C8B-B14F-4D97-AF65-F5344CB8AC3E}">
        <p14:creationId xmlns:p14="http://schemas.microsoft.com/office/powerpoint/2010/main" val="3745608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4BA66A-2530-4A1D-AAD2-7C16B104D3D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9CA09D9-CB55-43C7-9CD4-E2E31662C6FB}"/>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9B8FAC9E-4B02-4645-BF17-D15D992B39F3}"/>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C5EF421-0CBE-4318-A634-E4BCA6BBB36C}"/>
              </a:ext>
            </a:extLst>
          </p:cNvPr>
          <p:cNvSpPr>
            <a:spLocks noGrp="1"/>
          </p:cNvSpPr>
          <p:nvPr>
            <p:ph type="dt" sz="half" idx="10"/>
          </p:nvPr>
        </p:nvSpPr>
        <p:spPr/>
        <p:txBody>
          <a:bodyPr/>
          <a:lstStyle/>
          <a:p>
            <a:fld id="{695C7542-0495-4E2A-B055-C93E206E1C6C}" type="datetimeFigureOut">
              <a:rPr kumimoji="1" lang="ja-JP" altLang="en-US" smtClean="0"/>
              <a:t>2020/5/22</a:t>
            </a:fld>
            <a:endParaRPr kumimoji="1" lang="ja-JP" altLang="en-US"/>
          </a:p>
        </p:txBody>
      </p:sp>
      <p:sp>
        <p:nvSpPr>
          <p:cNvPr id="6" name="フッター プレースホルダー 5">
            <a:extLst>
              <a:ext uri="{FF2B5EF4-FFF2-40B4-BE49-F238E27FC236}">
                <a16:creationId xmlns:a16="http://schemas.microsoft.com/office/drawing/2014/main" id="{666AF288-30DB-4F96-B90E-4EE0F6AF118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AA79035-99E3-4CAC-A121-D42BDCF31379}"/>
              </a:ext>
            </a:extLst>
          </p:cNvPr>
          <p:cNvSpPr>
            <a:spLocks noGrp="1"/>
          </p:cNvSpPr>
          <p:nvPr>
            <p:ph type="sldNum" sz="quarter" idx="12"/>
          </p:nvPr>
        </p:nvSpPr>
        <p:spPr/>
        <p:txBody>
          <a:bodyPr/>
          <a:lstStyle/>
          <a:p>
            <a:fld id="{B378F6FD-2361-4EC7-804D-EF4180859748}" type="slidenum">
              <a:rPr kumimoji="1" lang="ja-JP" altLang="en-US" smtClean="0"/>
              <a:t>‹#›</a:t>
            </a:fld>
            <a:endParaRPr kumimoji="1" lang="ja-JP" altLang="en-US"/>
          </a:p>
        </p:txBody>
      </p:sp>
    </p:spTree>
    <p:extLst>
      <p:ext uri="{BB962C8B-B14F-4D97-AF65-F5344CB8AC3E}">
        <p14:creationId xmlns:p14="http://schemas.microsoft.com/office/powerpoint/2010/main" val="1125596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2DAA30-733A-4566-B8F7-552FD1A29DCF}"/>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4B5335A-DBF1-4A19-8B36-D63C627854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CB1E718-2BC3-4552-9E43-8C0A5DA0B802}"/>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BAFA21B-5A1E-498D-88C4-01B46BD681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BFE75F0-65C0-4A68-81A4-3D53DFC093C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D91FDCBA-664A-424F-B1CF-AEB19D497DB8}"/>
              </a:ext>
            </a:extLst>
          </p:cNvPr>
          <p:cNvSpPr>
            <a:spLocks noGrp="1"/>
          </p:cNvSpPr>
          <p:nvPr>
            <p:ph type="dt" sz="half" idx="10"/>
          </p:nvPr>
        </p:nvSpPr>
        <p:spPr/>
        <p:txBody>
          <a:bodyPr/>
          <a:lstStyle/>
          <a:p>
            <a:fld id="{695C7542-0495-4E2A-B055-C93E206E1C6C}" type="datetimeFigureOut">
              <a:rPr kumimoji="1" lang="ja-JP" altLang="en-US" smtClean="0"/>
              <a:t>2020/5/22</a:t>
            </a:fld>
            <a:endParaRPr kumimoji="1" lang="ja-JP" altLang="en-US"/>
          </a:p>
        </p:txBody>
      </p:sp>
      <p:sp>
        <p:nvSpPr>
          <p:cNvPr id="8" name="フッター プレースホルダー 7">
            <a:extLst>
              <a:ext uri="{FF2B5EF4-FFF2-40B4-BE49-F238E27FC236}">
                <a16:creationId xmlns:a16="http://schemas.microsoft.com/office/drawing/2014/main" id="{441C684A-4E5A-42C4-A00A-144A62428DE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B2A70A98-97BC-462D-B4EF-6DF33FA66645}"/>
              </a:ext>
            </a:extLst>
          </p:cNvPr>
          <p:cNvSpPr>
            <a:spLocks noGrp="1"/>
          </p:cNvSpPr>
          <p:nvPr>
            <p:ph type="sldNum" sz="quarter" idx="12"/>
          </p:nvPr>
        </p:nvSpPr>
        <p:spPr/>
        <p:txBody>
          <a:bodyPr/>
          <a:lstStyle/>
          <a:p>
            <a:fld id="{B378F6FD-2361-4EC7-804D-EF4180859748}" type="slidenum">
              <a:rPr kumimoji="1" lang="ja-JP" altLang="en-US" smtClean="0"/>
              <a:t>‹#›</a:t>
            </a:fld>
            <a:endParaRPr kumimoji="1" lang="ja-JP" altLang="en-US"/>
          </a:p>
        </p:txBody>
      </p:sp>
    </p:spTree>
    <p:extLst>
      <p:ext uri="{BB962C8B-B14F-4D97-AF65-F5344CB8AC3E}">
        <p14:creationId xmlns:p14="http://schemas.microsoft.com/office/powerpoint/2010/main" val="1973966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B1E4A8-88AC-4C04-8ACE-8344C771B06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939DABB-0A1C-40F3-893F-AFDB121F3DF8}"/>
              </a:ext>
            </a:extLst>
          </p:cNvPr>
          <p:cNvSpPr>
            <a:spLocks noGrp="1"/>
          </p:cNvSpPr>
          <p:nvPr>
            <p:ph type="dt" sz="half" idx="10"/>
          </p:nvPr>
        </p:nvSpPr>
        <p:spPr/>
        <p:txBody>
          <a:bodyPr/>
          <a:lstStyle/>
          <a:p>
            <a:fld id="{695C7542-0495-4E2A-B055-C93E206E1C6C}" type="datetimeFigureOut">
              <a:rPr kumimoji="1" lang="ja-JP" altLang="en-US" smtClean="0"/>
              <a:t>2020/5/22</a:t>
            </a:fld>
            <a:endParaRPr kumimoji="1" lang="ja-JP" altLang="en-US"/>
          </a:p>
        </p:txBody>
      </p:sp>
      <p:sp>
        <p:nvSpPr>
          <p:cNvPr id="4" name="フッター プレースホルダー 3">
            <a:extLst>
              <a:ext uri="{FF2B5EF4-FFF2-40B4-BE49-F238E27FC236}">
                <a16:creationId xmlns:a16="http://schemas.microsoft.com/office/drawing/2014/main" id="{FC83542E-FA19-4162-81AF-360C81A8755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F6FC45B5-37DC-4063-BC94-EEB274A9AF6A}"/>
              </a:ext>
            </a:extLst>
          </p:cNvPr>
          <p:cNvSpPr>
            <a:spLocks noGrp="1"/>
          </p:cNvSpPr>
          <p:nvPr>
            <p:ph type="sldNum" sz="quarter" idx="12"/>
          </p:nvPr>
        </p:nvSpPr>
        <p:spPr/>
        <p:txBody>
          <a:bodyPr/>
          <a:lstStyle/>
          <a:p>
            <a:fld id="{B378F6FD-2361-4EC7-804D-EF4180859748}" type="slidenum">
              <a:rPr kumimoji="1" lang="ja-JP" altLang="en-US" smtClean="0"/>
              <a:t>‹#›</a:t>
            </a:fld>
            <a:endParaRPr kumimoji="1" lang="ja-JP" altLang="en-US"/>
          </a:p>
        </p:txBody>
      </p:sp>
    </p:spTree>
    <p:extLst>
      <p:ext uri="{BB962C8B-B14F-4D97-AF65-F5344CB8AC3E}">
        <p14:creationId xmlns:p14="http://schemas.microsoft.com/office/powerpoint/2010/main" val="744811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E7B799E-ADA0-4B71-896A-253D80D7F982}"/>
              </a:ext>
            </a:extLst>
          </p:cNvPr>
          <p:cNvSpPr>
            <a:spLocks noGrp="1"/>
          </p:cNvSpPr>
          <p:nvPr>
            <p:ph type="dt" sz="half" idx="10"/>
          </p:nvPr>
        </p:nvSpPr>
        <p:spPr/>
        <p:txBody>
          <a:bodyPr/>
          <a:lstStyle/>
          <a:p>
            <a:fld id="{695C7542-0495-4E2A-B055-C93E206E1C6C}" type="datetimeFigureOut">
              <a:rPr kumimoji="1" lang="ja-JP" altLang="en-US" smtClean="0"/>
              <a:t>2020/5/22</a:t>
            </a:fld>
            <a:endParaRPr kumimoji="1" lang="ja-JP" altLang="en-US"/>
          </a:p>
        </p:txBody>
      </p:sp>
      <p:sp>
        <p:nvSpPr>
          <p:cNvPr id="3" name="フッター プレースホルダー 2">
            <a:extLst>
              <a:ext uri="{FF2B5EF4-FFF2-40B4-BE49-F238E27FC236}">
                <a16:creationId xmlns:a16="http://schemas.microsoft.com/office/drawing/2014/main" id="{73B77083-3399-4F11-8D60-C2BEBE37DBAC}"/>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1FFDDD6-A800-4DF2-820F-24DF2C83042E}"/>
              </a:ext>
            </a:extLst>
          </p:cNvPr>
          <p:cNvSpPr>
            <a:spLocks noGrp="1"/>
          </p:cNvSpPr>
          <p:nvPr>
            <p:ph type="sldNum" sz="quarter" idx="12"/>
          </p:nvPr>
        </p:nvSpPr>
        <p:spPr/>
        <p:txBody>
          <a:bodyPr/>
          <a:lstStyle/>
          <a:p>
            <a:fld id="{B378F6FD-2361-4EC7-804D-EF4180859748}" type="slidenum">
              <a:rPr kumimoji="1" lang="ja-JP" altLang="en-US" smtClean="0"/>
              <a:t>‹#›</a:t>
            </a:fld>
            <a:endParaRPr kumimoji="1" lang="ja-JP" altLang="en-US"/>
          </a:p>
        </p:txBody>
      </p:sp>
    </p:spTree>
    <p:extLst>
      <p:ext uri="{BB962C8B-B14F-4D97-AF65-F5344CB8AC3E}">
        <p14:creationId xmlns:p14="http://schemas.microsoft.com/office/powerpoint/2010/main" val="401723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A4CACC-8672-45DC-894F-5A49246D555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720D75B-D587-4A6C-B8F0-1CD8DC1218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4A1085D-12EE-455F-B088-43291E928B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6F120BC-C1C2-454C-B258-63BA8559743D}"/>
              </a:ext>
            </a:extLst>
          </p:cNvPr>
          <p:cNvSpPr>
            <a:spLocks noGrp="1"/>
          </p:cNvSpPr>
          <p:nvPr>
            <p:ph type="dt" sz="half" idx="10"/>
          </p:nvPr>
        </p:nvSpPr>
        <p:spPr/>
        <p:txBody>
          <a:bodyPr/>
          <a:lstStyle/>
          <a:p>
            <a:fld id="{695C7542-0495-4E2A-B055-C93E206E1C6C}" type="datetimeFigureOut">
              <a:rPr kumimoji="1" lang="ja-JP" altLang="en-US" smtClean="0"/>
              <a:t>2020/5/22</a:t>
            </a:fld>
            <a:endParaRPr kumimoji="1" lang="ja-JP" altLang="en-US"/>
          </a:p>
        </p:txBody>
      </p:sp>
      <p:sp>
        <p:nvSpPr>
          <p:cNvPr id="6" name="フッター プレースホルダー 5">
            <a:extLst>
              <a:ext uri="{FF2B5EF4-FFF2-40B4-BE49-F238E27FC236}">
                <a16:creationId xmlns:a16="http://schemas.microsoft.com/office/drawing/2014/main" id="{965C4272-BB61-483A-B37F-AF5F0E6436F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9C3CE7D-E811-4DDE-BD9C-18710A5DD13D}"/>
              </a:ext>
            </a:extLst>
          </p:cNvPr>
          <p:cNvSpPr>
            <a:spLocks noGrp="1"/>
          </p:cNvSpPr>
          <p:nvPr>
            <p:ph type="sldNum" sz="quarter" idx="12"/>
          </p:nvPr>
        </p:nvSpPr>
        <p:spPr/>
        <p:txBody>
          <a:bodyPr/>
          <a:lstStyle/>
          <a:p>
            <a:fld id="{B378F6FD-2361-4EC7-804D-EF4180859748}" type="slidenum">
              <a:rPr kumimoji="1" lang="ja-JP" altLang="en-US" smtClean="0"/>
              <a:t>‹#›</a:t>
            </a:fld>
            <a:endParaRPr kumimoji="1" lang="ja-JP" altLang="en-US"/>
          </a:p>
        </p:txBody>
      </p:sp>
    </p:spTree>
    <p:extLst>
      <p:ext uri="{BB962C8B-B14F-4D97-AF65-F5344CB8AC3E}">
        <p14:creationId xmlns:p14="http://schemas.microsoft.com/office/powerpoint/2010/main" val="2320592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C6B1F1-50C5-455A-AA74-20FF8674F13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99C6B43-565E-4A15-920A-C4768D9A17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BAC540A6-B543-4F5F-8673-DBD640ECD5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2984AED-4A72-45A9-9628-F8CD666310AD}"/>
              </a:ext>
            </a:extLst>
          </p:cNvPr>
          <p:cNvSpPr>
            <a:spLocks noGrp="1"/>
          </p:cNvSpPr>
          <p:nvPr>
            <p:ph type="dt" sz="half" idx="10"/>
          </p:nvPr>
        </p:nvSpPr>
        <p:spPr/>
        <p:txBody>
          <a:bodyPr/>
          <a:lstStyle/>
          <a:p>
            <a:fld id="{695C7542-0495-4E2A-B055-C93E206E1C6C}" type="datetimeFigureOut">
              <a:rPr kumimoji="1" lang="ja-JP" altLang="en-US" smtClean="0"/>
              <a:t>2020/5/22</a:t>
            </a:fld>
            <a:endParaRPr kumimoji="1" lang="ja-JP" altLang="en-US"/>
          </a:p>
        </p:txBody>
      </p:sp>
      <p:sp>
        <p:nvSpPr>
          <p:cNvPr id="6" name="フッター プレースホルダー 5">
            <a:extLst>
              <a:ext uri="{FF2B5EF4-FFF2-40B4-BE49-F238E27FC236}">
                <a16:creationId xmlns:a16="http://schemas.microsoft.com/office/drawing/2014/main" id="{BCD63F2D-5E77-40C0-9476-AC5162CAC95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73EC95A-D2B6-44CB-8B9E-EAF129255067}"/>
              </a:ext>
            </a:extLst>
          </p:cNvPr>
          <p:cNvSpPr>
            <a:spLocks noGrp="1"/>
          </p:cNvSpPr>
          <p:nvPr>
            <p:ph type="sldNum" sz="quarter" idx="12"/>
          </p:nvPr>
        </p:nvSpPr>
        <p:spPr/>
        <p:txBody>
          <a:bodyPr/>
          <a:lstStyle/>
          <a:p>
            <a:fld id="{B378F6FD-2361-4EC7-804D-EF4180859748}" type="slidenum">
              <a:rPr kumimoji="1" lang="ja-JP" altLang="en-US" smtClean="0"/>
              <a:t>‹#›</a:t>
            </a:fld>
            <a:endParaRPr kumimoji="1" lang="ja-JP" altLang="en-US"/>
          </a:p>
        </p:txBody>
      </p:sp>
    </p:spTree>
    <p:extLst>
      <p:ext uri="{BB962C8B-B14F-4D97-AF65-F5344CB8AC3E}">
        <p14:creationId xmlns:p14="http://schemas.microsoft.com/office/powerpoint/2010/main" val="566292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EF77E9B-1A35-4276-86BE-905CD20CA5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039FA86-A387-4199-930B-C1DB22833F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1CCCED7-B7F6-4179-BDA9-0613C54EF5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5C7542-0495-4E2A-B055-C93E206E1C6C}" type="datetimeFigureOut">
              <a:rPr kumimoji="1" lang="ja-JP" altLang="en-US" smtClean="0"/>
              <a:t>2020/5/22</a:t>
            </a:fld>
            <a:endParaRPr kumimoji="1" lang="ja-JP" altLang="en-US"/>
          </a:p>
        </p:txBody>
      </p:sp>
      <p:sp>
        <p:nvSpPr>
          <p:cNvPr id="5" name="フッター プレースホルダー 4">
            <a:extLst>
              <a:ext uri="{FF2B5EF4-FFF2-40B4-BE49-F238E27FC236}">
                <a16:creationId xmlns:a16="http://schemas.microsoft.com/office/drawing/2014/main" id="{ACFDB058-49C4-46E4-824E-AF811EA112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4894A32D-AC52-4CBA-A0E0-BDCEF0CD23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78F6FD-2361-4EC7-804D-EF4180859748}" type="slidenum">
              <a:rPr kumimoji="1" lang="ja-JP" altLang="en-US" smtClean="0"/>
              <a:t>‹#›</a:t>
            </a:fld>
            <a:endParaRPr kumimoji="1" lang="ja-JP" altLang="en-US"/>
          </a:p>
        </p:txBody>
      </p:sp>
    </p:spTree>
    <p:extLst>
      <p:ext uri="{BB962C8B-B14F-4D97-AF65-F5344CB8AC3E}">
        <p14:creationId xmlns:p14="http://schemas.microsoft.com/office/powerpoint/2010/main" val="1784093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CD91CE-FAD3-4D91-9881-0CEC4994ED0A}"/>
              </a:ext>
            </a:extLst>
          </p:cNvPr>
          <p:cNvSpPr>
            <a:spLocks noGrp="1"/>
          </p:cNvSpPr>
          <p:nvPr>
            <p:ph type="ctrTitle"/>
          </p:nvPr>
        </p:nvSpPr>
        <p:spPr>
          <a:xfrm>
            <a:off x="621737" y="1132885"/>
            <a:ext cx="11061813" cy="1803187"/>
          </a:xfrm>
        </p:spPr>
        <p:txBody>
          <a:bodyPr>
            <a:normAutofit fontScale="90000"/>
          </a:bodyPr>
          <a:lstStyle/>
          <a:p>
            <a:r>
              <a:rPr lang="ja-JP" altLang="en-US" sz="5400" dirty="0"/>
              <a:t>第２回　３つの個人能力（思考法）</a:t>
            </a:r>
            <a:br>
              <a:rPr lang="en-US" altLang="ja-JP" sz="2000" dirty="0"/>
            </a:br>
            <a:endParaRPr kumimoji="1" lang="ja-JP" altLang="en-US" sz="3200" b="1" dirty="0"/>
          </a:p>
        </p:txBody>
      </p:sp>
      <p:sp>
        <p:nvSpPr>
          <p:cNvPr id="3" name="字幕 2">
            <a:extLst>
              <a:ext uri="{FF2B5EF4-FFF2-40B4-BE49-F238E27FC236}">
                <a16:creationId xmlns:a16="http://schemas.microsoft.com/office/drawing/2014/main" id="{C4B8AEDD-B599-4162-BB29-BF67DF6DBCAC}"/>
              </a:ext>
            </a:extLst>
          </p:cNvPr>
          <p:cNvSpPr>
            <a:spLocks noGrp="1"/>
          </p:cNvSpPr>
          <p:nvPr>
            <p:ph type="subTitle" idx="1"/>
          </p:nvPr>
        </p:nvSpPr>
        <p:spPr>
          <a:xfrm>
            <a:off x="1301364" y="4700980"/>
            <a:ext cx="9144000" cy="1803187"/>
          </a:xfrm>
        </p:spPr>
        <p:txBody>
          <a:bodyPr>
            <a:normAutofit/>
          </a:bodyPr>
          <a:lstStyle/>
          <a:p>
            <a:r>
              <a:rPr lang="ja-JP" altLang="en-US" dirty="0"/>
              <a:t>組織営業力強化の金メダルコーチ</a:t>
            </a:r>
            <a:endParaRPr lang="en-US" altLang="ja-JP" dirty="0"/>
          </a:p>
          <a:p>
            <a:r>
              <a:rPr lang="ja-JP" altLang="en-US" dirty="0"/>
              <a:t>認定感動経営コンサルタント</a:t>
            </a:r>
            <a:endParaRPr kumimoji="1" lang="en-US" altLang="ja-JP" dirty="0"/>
          </a:p>
          <a:p>
            <a:r>
              <a:rPr kumimoji="1" lang="en-US" altLang="ja-JP" dirty="0"/>
              <a:t>SOIL</a:t>
            </a:r>
            <a:r>
              <a:rPr kumimoji="1" lang="ja-JP" altLang="en-US" dirty="0"/>
              <a:t>中小企業診断士事務所</a:t>
            </a:r>
            <a:endParaRPr kumimoji="1" lang="en-US" altLang="ja-JP" dirty="0"/>
          </a:p>
          <a:p>
            <a:r>
              <a:rPr kumimoji="1" lang="ja-JP" altLang="en-US" dirty="0"/>
              <a:t>代表　</a:t>
            </a:r>
            <a:r>
              <a:rPr lang="ja-JP" altLang="en-US" dirty="0"/>
              <a:t>青木　孝之</a:t>
            </a:r>
            <a:endParaRPr kumimoji="1" lang="ja-JP" altLang="en-US" dirty="0"/>
          </a:p>
        </p:txBody>
      </p:sp>
    </p:spTree>
    <p:extLst>
      <p:ext uri="{BB962C8B-B14F-4D97-AF65-F5344CB8AC3E}">
        <p14:creationId xmlns:p14="http://schemas.microsoft.com/office/powerpoint/2010/main" val="3966678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E4EA2-70B1-4988-BBC8-290263977B6C}"/>
              </a:ext>
            </a:extLst>
          </p:cNvPr>
          <p:cNvSpPr>
            <a:spLocks noGrp="1"/>
          </p:cNvSpPr>
          <p:nvPr>
            <p:ph type="title"/>
          </p:nvPr>
        </p:nvSpPr>
        <p:spPr>
          <a:xfrm>
            <a:off x="838200" y="187136"/>
            <a:ext cx="10515600" cy="1325563"/>
          </a:xfrm>
        </p:spPr>
        <p:txBody>
          <a:bodyPr>
            <a:normAutofit/>
          </a:bodyPr>
          <a:lstStyle/>
          <a:p>
            <a:r>
              <a:rPr kumimoji="1" lang="ja-JP" altLang="en-US" sz="4000" dirty="0"/>
              <a:t>仮説検証思考</a:t>
            </a:r>
          </a:p>
        </p:txBody>
      </p:sp>
      <p:sp>
        <p:nvSpPr>
          <p:cNvPr id="3" name="コンテンツ プレースホルダー 2">
            <a:extLst>
              <a:ext uri="{FF2B5EF4-FFF2-40B4-BE49-F238E27FC236}">
                <a16:creationId xmlns:a16="http://schemas.microsoft.com/office/drawing/2014/main" id="{75742293-B521-4D6D-8BE5-06BAFA3F83E0}"/>
              </a:ext>
            </a:extLst>
          </p:cNvPr>
          <p:cNvSpPr>
            <a:spLocks noGrp="1"/>
          </p:cNvSpPr>
          <p:nvPr>
            <p:ph idx="1"/>
          </p:nvPr>
        </p:nvSpPr>
        <p:spPr>
          <a:xfrm>
            <a:off x="159142" y="1512699"/>
            <a:ext cx="12032858" cy="5176300"/>
          </a:xfrm>
        </p:spPr>
        <p:txBody>
          <a:bodyPr>
            <a:normAutofit fontScale="92500" lnSpcReduction="20000"/>
          </a:bodyPr>
          <a:lstStyle/>
          <a:p>
            <a:pPr marL="0" indent="0">
              <a:buNone/>
            </a:pPr>
            <a:r>
              <a:rPr kumimoji="1" lang="ja-JP" altLang="en-US" dirty="0"/>
              <a:t>　実例：ＴＥＬアポ取りをしても、受付のガードが固く中々突破できない</a:t>
            </a:r>
            <a:endParaRPr kumimoji="1" lang="en-US" altLang="ja-JP" dirty="0"/>
          </a:p>
          <a:p>
            <a:pPr marL="0" indent="0">
              <a:buNone/>
            </a:pPr>
            <a:endParaRPr lang="en-US" altLang="ja-JP" dirty="0"/>
          </a:p>
          <a:p>
            <a:pPr marL="0" indent="0">
              <a:buNone/>
            </a:pPr>
            <a:r>
              <a:rPr kumimoji="1" lang="ja-JP" altLang="en-US" dirty="0"/>
              <a:t>　仮説：競合他社の営業担当も同じだろう、であれば経営者をはじめ他の</a:t>
            </a:r>
            <a:endParaRPr kumimoji="1" lang="en-US" altLang="ja-JP" dirty="0"/>
          </a:p>
          <a:p>
            <a:pPr marL="0" indent="0">
              <a:buNone/>
            </a:pPr>
            <a:r>
              <a:rPr lang="ja-JP" altLang="en-US" dirty="0"/>
              <a:t>　　　　社員は営業慣れしていないかもしれない　だったらガードの低い</a:t>
            </a:r>
            <a:endParaRPr lang="en-US" altLang="ja-JP" dirty="0"/>
          </a:p>
          <a:p>
            <a:pPr marL="0" indent="0">
              <a:buNone/>
            </a:pPr>
            <a:r>
              <a:rPr kumimoji="1" lang="ja-JP" altLang="en-US" dirty="0"/>
              <a:t>　　　　ところにかければどうだろうか　たとえば末番号１番ズラシなど</a:t>
            </a:r>
            <a:endParaRPr kumimoji="1" lang="en-US" altLang="ja-JP" dirty="0"/>
          </a:p>
          <a:p>
            <a:pPr marL="0" indent="0">
              <a:buNone/>
            </a:pPr>
            <a:endParaRPr lang="en-US" altLang="ja-JP" dirty="0"/>
          </a:p>
          <a:p>
            <a:pPr marL="0" indent="0">
              <a:buNone/>
            </a:pPr>
            <a:r>
              <a:rPr kumimoji="1" lang="ja-JP" altLang="en-US" dirty="0"/>
              <a:t>　検証：実際に１番ズラシにかけてみる　すると仮説通りガードがゆるい</a:t>
            </a:r>
            <a:endParaRPr kumimoji="1" lang="en-US" altLang="ja-JP" dirty="0"/>
          </a:p>
          <a:p>
            <a:pPr marL="0" indent="0">
              <a:buNone/>
            </a:pPr>
            <a:r>
              <a:rPr lang="ja-JP" altLang="en-US" dirty="0"/>
              <a:t>　　　　</a:t>
            </a:r>
            <a:r>
              <a:rPr kumimoji="1" lang="ja-JP" altLang="en-US" dirty="0"/>
              <a:t>他の部門の社員の方が経営者に繋がる確率が圧倒的に高かった</a:t>
            </a:r>
            <a:endParaRPr kumimoji="1" lang="en-US" altLang="ja-JP" dirty="0"/>
          </a:p>
          <a:p>
            <a:pPr marL="0" indent="0">
              <a:buNone/>
            </a:pPr>
            <a:r>
              <a:rPr kumimoji="1" lang="ja-JP" altLang="en-US" dirty="0"/>
              <a:t>　　　　特に</a:t>
            </a:r>
            <a:r>
              <a:rPr lang="ja-JP" altLang="en-US" dirty="0"/>
              <a:t>技術系社員</a:t>
            </a:r>
            <a:endParaRPr lang="en-US" altLang="ja-JP" dirty="0"/>
          </a:p>
          <a:p>
            <a:pPr marL="0" indent="0">
              <a:buNone/>
            </a:pPr>
            <a:endParaRPr kumimoji="1" lang="en-US" altLang="ja-JP" dirty="0"/>
          </a:p>
          <a:p>
            <a:pPr marL="0" indent="0">
              <a:buNone/>
            </a:pPr>
            <a:r>
              <a:rPr lang="ja-JP" altLang="en-US" dirty="0"/>
              <a:t>　</a:t>
            </a:r>
            <a:r>
              <a:rPr lang="ja-JP" altLang="en-US" dirty="0">
                <a:solidFill>
                  <a:srgbClr val="FF0000"/>
                </a:solidFill>
              </a:rPr>
              <a:t>重要なことは仮説をしたら妄想に終わらせず、すぐに実行して検証する</a:t>
            </a:r>
            <a:endParaRPr lang="en-US" altLang="ja-JP" dirty="0">
              <a:solidFill>
                <a:srgbClr val="FF0000"/>
              </a:solidFill>
            </a:endParaRPr>
          </a:p>
          <a:p>
            <a:pPr marL="0" indent="0">
              <a:buNone/>
            </a:pPr>
            <a:r>
              <a:rPr lang="ja-JP" altLang="en-US" dirty="0">
                <a:solidFill>
                  <a:srgbClr val="FF0000"/>
                </a:solidFill>
              </a:rPr>
              <a:t>　だめであれば</a:t>
            </a:r>
            <a:r>
              <a:rPr kumimoji="1" lang="ja-JP" altLang="en-US" dirty="0">
                <a:solidFill>
                  <a:srgbClr val="FF0000"/>
                </a:solidFill>
              </a:rPr>
              <a:t>仮説を変えてまた実行検証すること</a:t>
            </a:r>
            <a:endParaRPr kumimoji="1" lang="en-US" altLang="ja-JP" dirty="0">
              <a:solidFill>
                <a:srgbClr val="FF0000"/>
              </a:solidFill>
            </a:endParaRPr>
          </a:p>
        </p:txBody>
      </p:sp>
    </p:spTree>
    <p:extLst>
      <p:ext uri="{BB962C8B-B14F-4D97-AF65-F5344CB8AC3E}">
        <p14:creationId xmlns:p14="http://schemas.microsoft.com/office/powerpoint/2010/main" val="177611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E4EA2-70B1-4988-BBC8-290263977B6C}"/>
              </a:ext>
            </a:extLst>
          </p:cNvPr>
          <p:cNvSpPr>
            <a:spLocks noGrp="1"/>
          </p:cNvSpPr>
          <p:nvPr>
            <p:ph type="title"/>
          </p:nvPr>
        </p:nvSpPr>
        <p:spPr>
          <a:xfrm>
            <a:off x="838200" y="187136"/>
            <a:ext cx="10515600" cy="1325563"/>
          </a:xfrm>
        </p:spPr>
        <p:txBody>
          <a:bodyPr>
            <a:normAutofit/>
          </a:bodyPr>
          <a:lstStyle/>
          <a:p>
            <a:r>
              <a:rPr kumimoji="1" lang="ja-JP" altLang="en-US" sz="4000" dirty="0"/>
              <a:t>仮説検証思考（ワーク）</a:t>
            </a:r>
          </a:p>
        </p:txBody>
      </p:sp>
      <p:sp>
        <p:nvSpPr>
          <p:cNvPr id="3" name="コンテンツ プレースホルダー 2">
            <a:extLst>
              <a:ext uri="{FF2B5EF4-FFF2-40B4-BE49-F238E27FC236}">
                <a16:creationId xmlns:a16="http://schemas.microsoft.com/office/drawing/2014/main" id="{75742293-B521-4D6D-8BE5-06BAFA3F83E0}"/>
              </a:ext>
            </a:extLst>
          </p:cNvPr>
          <p:cNvSpPr>
            <a:spLocks noGrp="1"/>
          </p:cNvSpPr>
          <p:nvPr>
            <p:ph idx="1"/>
          </p:nvPr>
        </p:nvSpPr>
        <p:spPr>
          <a:xfrm>
            <a:off x="79571" y="1512699"/>
            <a:ext cx="12032858" cy="5176300"/>
          </a:xfrm>
        </p:spPr>
        <p:txBody>
          <a:bodyPr>
            <a:normAutofit/>
          </a:bodyPr>
          <a:lstStyle/>
          <a:p>
            <a:pPr marL="0" indent="0">
              <a:buNone/>
            </a:pPr>
            <a:r>
              <a:rPr kumimoji="1" lang="ja-JP" altLang="en-US" dirty="0"/>
              <a:t>　実例：</a:t>
            </a:r>
            <a:endParaRPr kumimoji="1" lang="en-US" altLang="ja-JP" dirty="0"/>
          </a:p>
          <a:p>
            <a:pPr marL="0" indent="0">
              <a:buNone/>
            </a:pPr>
            <a:r>
              <a:rPr lang="ja-JP" altLang="en-US" dirty="0"/>
              <a:t>　</a:t>
            </a:r>
            <a:r>
              <a:rPr kumimoji="1" lang="ja-JP" altLang="en-US" dirty="0"/>
              <a:t>Ａ社はＮ県でトップ３に入る食品日用品ｽｰﾊﾟｰです。ここ１０年出店</a:t>
            </a:r>
            <a:endParaRPr kumimoji="1" lang="en-US" altLang="ja-JP" dirty="0"/>
          </a:p>
          <a:p>
            <a:pPr marL="0" indent="0">
              <a:buNone/>
            </a:pPr>
            <a:r>
              <a:rPr lang="ja-JP" altLang="en-US" dirty="0"/>
              <a:t>　</a:t>
            </a:r>
            <a:r>
              <a:rPr kumimoji="1" lang="ja-JP" altLang="en-US" dirty="0"/>
              <a:t>数を増加させ成長に向けて邁進してきましたが、ここ最近営業利益</a:t>
            </a:r>
            <a:endParaRPr kumimoji="1" lang="en-US" altLang="ja-JP" dirty="0"/>
          </a:p>
          <a:p>
            <a:pPr marL="0" indent="0">
              <a:buNone/>
            </a:pPr>
            <a:r>
              <a:rPr lang="ja-JP" altLang="en-US" dirty="0"/>
              <a:t>　</a:t>
            </a:r>
            <a:r>
              <a:rPr kumimoji="1" lang="ja-JP" altLang="en-US" dirty="0"/>
              <a:t>の伸び率が低迷し１番になれずにいます。この状況に社長は戦略部長の</a:t>
            </a:r>
            <a:endParaRPr kumimoji="1" lang="en-US" altLang="ja-JP" dirty="0"/>
          </a:p>
          <a:p>
            <a:pPr marL="0" indent="0">
              <a:buNone/>
            </a:pPr>
            <a:r>
              <a:rPr kumimoji="1" lang="ja-JP" altLang="en-US" dirty="0"/>
              <a:t>　Ａ氏に早急に１番になる施策をするように指示をしました。Ａ氏が戦略</a:t>
            </a:r>
            <a:endParaRPr kumimoji="1" lang="en-US" altLang="ja-JP" dirty="0"/>
          </a:p>
          <a:p>
            <a:pPr marL="0" indent="0">
              <a:buNone/>
            </a:pPr>
            <a:r>
              <a:rPr lang="ja-JP" altLang="en-US" dirty="0"/>
              <a:t>　</a:t>
            </a:r>
            <a:r>
              <a:rPr kumimoji="1" lang="ja-JP" altLang="en-US" dirty="0"/>
              <a:t>部のメンバーを集めてどういう施策をするか会議を行っています。</a:t>
            </a:r>
            <a:endParaRPr kumimoji="1" lang="en-US" altLang="ja-JP" dirty="0"/>
          </a:p>
          <a:p>
            <a:pPr marL="0" indent="0">
              <a:buNone/>
            </a:pPr>
            <a:endParaRPr lang="en-US" altLang="ja-JP" dirty="0"/>
          </a:p>
          <a:p>
            <a:pPr marL="0" indent="0">
              <a:buNone/>
            </a:pPr>
            <a:r>
              <a:rPr kumimoji="1" lang="ja-JP" altLang="en-US" dirty="0"/>
              <a:t>　各部員からいろいろな意見がでました。</a:t>
            </a:r>
            <a:endParaRPr kumimoji="1" lang="en-US" altLang="ja-JP" dirty="0"/>
          </a:p>
          <a:p>
            <a:pPr marL="0" indent="0">
              <a:buNone/>
            </a:pPr>
            <a:endParaRPr lang="en-US" altLang="ja-JP" dirty="0"/>
          </a:p>
          <a:p>
            <a:pPr marL="0" indent="0">
              <a:buNone/>
            </a:pPr>
            <a:r>
              <a:rPr kumimoji="1" lang="ja-JP" altLang="en-US" dirty="0"/>
              <a:t>　</a:t>
            </a:r>
            <a:endParaRPr kumimoji="1" lang="en-US" altLang="ja-JP" dirty="0">
              <a:solidFill>
                <a:srgbClr val="FF0000"/>
              </a:solidFill>
            </a:endParaRPr>
          </a:p>
        </p:txBody>
      </p:sp>
    </p:spTree>
    <p:extLst>
      <p:ext uri="{BB962C8B-B14F-4D97-AF65-F5344CB8AC3E}">
        <p14:creationId xmlns:p14="http://schemas.microsoft.com/office/powerpoint/2010/main" val="503573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E4EA2-70B1-4988-BBC8-290263977B6C}"/>
              </a:ext>
            </a:extLst>
          </p:cNvPr>
          <p:cNvSpPr>
            <a:spLocks noGrp="1"/>
          </p:cNvSpPr>
          <p:nvPr>
            <p:ph type="title"/>
          </p:nvPr>
        </p:nvSpPr>
        <p:spPr>
          <a:xfrm>
            <a:off x="838200" y="187136"/>
            <a:ext cx="10515600" cy="1325563"/>
          </a:xfrm>
        </p:spPr>
        <p:txBody>
          <a:bodyPr>
            <a:normAutofit/>
          </a:bodyPr>
          <a:lstStyle/>
          <a:p>
            <a:r>
              <a:rPr kumimoji="1" lang="ja-JP" altLang="en-US" sz="4000" dirty="0"/>
              <a:t>仮説検証思考（ワーク）</a:t>
            </a:r>
          </a:p>
        </p:txBody>
      </p:sp>
      <p:sp>
        <p:nvSpPr>
          <p:cNvPr id="3" name="コンテンツ プレースホルダー 2">
            <a:extLst>
              <a:ext uri="{FF2B5EF4-FFF2-40B4-BE49-F238E27FC236}">
                <a16:creationId xmlns:a16="http://schemas.microsoft.com/office/drawing/2014/main" id="{75742293-B521-4D6D-8BE5-06BAFA3F83E0}"/>
              </a:ext>
            </a:extLst>
          </p:cNvPr>
          <p:cNvSpPr>
            <a:spLocks noGrp="1"/>
          </p:cNvSpPr>
          <p:nvPr>
            <p:ph idx="1"/>
          </p:nvPr>
        </p:nvSpPr>
        <p:spPr>
          <a:xfrm>
            <a:off x="238655" y="1681700"/>
            <a:ext cx="12032858" cy="5176300"/>
          </a:xfrm>
        </p:spPr>
        <p:txBody>
          <a:bodyPr>
            <a:normAutofit/>
          </a:bodyPr>
          <a:lstStyle/>
          <a:p>
            <a:pPr marL="0" indent="0">
              <a:buNone/>
            </a:pPr>
            <a:r>
              <a:rPr kumimoji="1" lang="ja-JP" altLang="en-US" dirty="0"/>
              <a:t>　</a:t>
            </a:r>
            <a:r>
              <a:rPr lang="ja-JP" altLang="en-US" dirty="0"/>
              <a:t>Ｂ社員　「</a:t>
            </a:r>
            <a:endParaRPr lang="en-US" altLang="ja-JP" dirty="0"/>
          </a:p>
          <a:p>
            <a:pPr marL="0" indent="0">
              <a:buNone/>
            </a:pPr>
            <a:r>
              <a:rPr kumimoji="1" lang="ja-JP" altLang="en-US" dirty="0"/>
              <a:t>　Ｃ社員</a:t>
            </a:r>
            <a:endParaRPr kumimoji="1" lang="en-US" altLang="ja-JP" dirty="0"/>
          </a:p>
          <a:p>
            <a:pPr marL="0" indent="0">
              <a:buNone/>
            </a:pPr>
            <a:r>
              <a:rPr lang="ja-JP" altLang="en-US" dirty="0"/>
              <a:t>　Ｄ社員</a:t>
            </a:r>
            <a:endParaRPr lang="en-US" altLang="ja-JP" dirty="0"/>
          </a:p>
          <a:p>
            <a:pPr marL="0" indent="0">
              <a:buNone/>
            </a:pPr>
            <a:r>
              <a:rPr kumimoji="1" lang="ja-JP" altLang="en-US" dirty="0"/>
              <a:t>　Ｅ社員</a:t>
            </a:r>
            <a:endParaRPr kumimoji="1" lang="en-US" altLang="ja-JP" dirty="0"/>
          </a:p>
          <a:p>
            <a:pPr marL="0" indent="0">
              <a:buNone/>
            </a:pPr>
            <a:r>
              <a:rPr lang="ja-JP" altLang="en-US" dirty="0"/>
              <a:t>　Ｆ社員（元小売系のコンサルで最近スカウトした）</a:t>
            </a:r>
            <a:endParaRPr kumimoji="1" lang="en-US" altLang="ja-JP" dirty="0"/>
          </a:p>
          <a:p>
            <a:pPr marL="0" indent="0">
              <a:buNone/>
            </a:pPr>
            <a:r>
              <a:rPr lang="ja-JP" altLang="en-US" dirty="0"/>
              <a:t>　　　　</a:t>
            </a:r>
            <a:endParaRPr lang="en-US" altLang="ja-JP" dirty="0"/>
          </a:p>
          <a:p>
            <a:pPr marL="0" indent="0">
              <a:buNone/>
            </a:pPr>
            <a:r>
              <a:rPr lang="ja-JP" altLang="en-US" dirty="0"/>
              <a:t>　皆さんはこれらの意見をどう感じましたか？</a:t>
            </a:r>
            <a:endParaRPr lang="en-US" altLang="ja-JP" dirty="0"/>
          </a:p>
          <a:p>
            <a:pPr marL="0" indent="0">
              <a:buNone/>
            </a:pPr>
            <a:r>
              <a:rPr lang="ja-JP" altLang="en-US" dirty="0"/>
              <a:t>　　</a:t>
            </a:r>
            <a:endParaRPr lang="en-US" altLang="ja-JP" dirty="0"/>
          </a:p>
          <a:p>
            <a:pPr marL="0" indent="0">
              <a:buNone/>
            </a:pPr>
            <a:endParaRPr kumimoji="1" lang="en-US" altLang="ja-JP" dirty="0">
              <a:solidFill>
                <a:srgbClr val="FF0000"/>
              </a:solidFill>
            </a:endParaRPr>
          </a:p>
        </p:txBody>
      </p:sp>
    </p:spTree>
    <p:extLst>
      <p:ext uri="{BB962C8B-B14F-4D97-AF65-F5344CB8AC3E}">
        <p14:creationId xmlns:p14="http://schemas.microsoft.com/office/powerpoint/2010/main" val="2693092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E4EA2-70B1-4988-BBC8-290263977B6C}"/>
              </a:ext>
            </a:extLst>
          </p:cNvPr>
          <p:cNvSpPr>
            <a:spLocks noGrp="1"/>
          </p:cNvSpPr>
          <p:nvPr>
            <p:ph type="title"/>
          </p:nvPr>
        </p:nvSpPr>
        <p:spPr/>
        <p:txBody>
          <a:bodyPr/>
          <a:lstStyle/>
          <a:p>
            <a:r>
              <a:rPr kumimoji="1" lang="ja-JP" altLang="en-US" dirty="0"/>
              <a:t>仮説検証思考</a:t>
            </a:r>
          </a:p>
        </p:txBody>
      </p:sp>
      <p:sp>
        <p:nvSpPr>
          <p:cNvPr id="3" name="コンテンツ プレースホルダー 2">
            <a:extLst>
              <a:ext uri="{FF2B5EF4-FFF2-40B4-BE49-F238E27FC236}">
                <a16:creationId xmlns:a16="http://schemas.microsoft.com/office/drawing/2014/main" id="{75742293-B521-4D6D-8BE5-06BAFA3F83E0}"/>
              </a:ext>
            </a:extLst>
          </p:cNvPr>
          <p:cNvSpPr>
            <a:spLocks noGrp="1"/>
          </p:cNvSpPr>
          <p:nvPr>
            <p:ph idx="1"/>
          </p:nvPr>
        </p:nvSpPr>
        <p:spPr>
          <a:xfrm>
            <a:off x="159142" y="1316575"/>
            <a:ext cx="12032858" cy="5176300"/>
          </a:xfrm>
        </p:spPr>
        <p:txBody>
          <a:bodyPr>
            <a:normAutofit lnSpcReduction="10000"/>
          </a:bodyPr>
          <a:lstStyle/>
          <a:p>
            <a:pPr marL="0" indent="0">
              <a:buNone/>
            </a:pPr>
            <a:r>
              <a:rPr kumimoji="1" lang="ja-JP" altLang="en-US" dirty="0"/>
              <a:t>　　</a:t>
            </a:r>
            <a:endParaRPr lang="en-US" altLang="ja-JP" dirty="0"/>
          </a:p>
          <a:p>
            <a:pPr marL="0" indent="0">
              <a:buNone/>
            </a:pPr>
            <a:r>
              <a:rPr kumimoji="1" lang="ja-JP" altLang="en-US" sz="4400" dirty="0"/>
              <a:t>　　</a:t>
            </a:r>
            <a:r>
              <a:rPr kumimoji="1" lang="ja-JP" altLang="en-US" sz="4000" dirty="0"/>
              <a:t>仮説思考の留意点</a:t>
            </a:r>
            <a:endParaRPr kumimoji="1" lang="en-US" altLang="ja-JP" sz="4000" dirty="0"/>
          </a:p>
          <a:p>
            <a:pPr marL="0" indent="0">
              <a:buNone/>
            </a:pPr>
            <a:r>
              <a:rPr lang="ja-JP" altLang="en-US" sz="4000" dirty="0"/>
              <a:t>　　　</a:t>
            </a:r>
            <a:endParaRPr lang="en-US" altLang="ja-JP" sz="4000" dirty="0"/>
          </a:p>
          <a:p>
            <a:pPr marL="0" indent="0">
              <a:buNone/>
            </a:pPr>
            <a:r>
              <a:rPr lang="ja-JP" altLang="en-US" sz="4000" dirty="0"/>
              <a:t>　　①始めの仮説にこだわりすぎない、最新情報に</a:t>
            </a:r>
            <a:endParaRPr lang="en-US" altLang="ja-JP" sz="4000" dirty="0"/>
          </a:p>
          <a:p>
            <a:pPr marL="0" indent="0">
              <a:buNone/>
            </a:pPr>
            <a:r>
              <a:rPr lang="ja-JP" altLang="en-US" sz="4000" dirty="0"/>
              <a:t>　　　基づいてフレキシブルに仮説を進化させる　</a:t>
            </a:r>
            <a:endParaRPr lang="en-US" altLang="ja-JP" sz="4000" dirty="0"/>
          </a:p>
          <a:p>
            <a:pPr marL="0" indent="0">
              <a:buNone/>
            </a:pPr>
            <a:r>
              <a:rPr lang="ja-JP" altLang="en-US" sz="4000" dirty="0"/>
              <a:t>　　</a:t>
            </a:r>
            <a:endParaRPr lang="en-US" altLang="ja-JP" sz="4000" dirty="0"/>
          </a:p>
          <a:p>
            <a:pPr marL="0" indent="0">
              <a:buNone/>
            </a:pPr>
            <a:r>
              <a:rPr lang="ja-JP" altLang="en-US" sz="4000" dirty="0"/>
              <a:t>　　②結論が早期に出る分、深堀が甘くなることに</a:t>
            </a:r>
            <a:endParaRPr lang="en-US" altLang="ja-JP" sz="4000" dirty="0"/>
          </a:p>
          <a:p>
            <a:pPr marL="0" indent="0">
              <a:buNone/>
            </a:pPr>
            <a:r>
              <a:rPr kumimoji="1" lang="ja-JP" altLang="en-US" sz="4000" dirty="0">
                <a:solidFill>
                  <a:srgbClr val="FF0000"/>
                </a:solidFill>
              </a:rPr>
              <a:t>　　　</a:t>
            </a:r>
            <a:r>
              <a:rPr kumimoji="1" lang="ja-JP" altLang="en-US" sz="4000" dirty="0"/>
              <a:t>注意する</a:t>
            </a:r>
          </a:p>
        </p:txBody>
      </p:sp>
    </p:spTree>
    <p:extLst>
      <p:ext uri="{BB962C8B-B14F-4D97-AF65-F5344CB8AC3E}">
        <p14:creationId xmlns:p14="http://schemas.microsoft.com/office/powerpoint/2010/main" val="2262468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E4EA2-70B1-4988-BBC8-290263977B6C}"/>
              </a:ext>
            </a:extLst>
          </p:cNvPr>
          <p:cNvSpPr>
            <a:spLocks noGrp="1"/>
          </p:cNvSpPr>
          <p:nvPr>
            <p:ph type="title"/>
          </p:nvPr>
        </p:nvSpPr>
        <p:spPr/>
        <p:txBody>
          <a:bodyPr/>
          <a:lstStyle/>
          <a:p>
            <a:r>
              <a:rPr kumimoji="1" lang="ja-JP" altLang="en-US" dirty="0"/>
              <a:t>＊自分の人生を仮説思考で考える</a:t>
            </a:r>
          </a:p>
        </p:txBody>
      </p:sp>
      <p:sp>
        <p:nvSpPr>
          <p:cNvPr id="3" name="コンテンツ プレースホルダー 2">
            <a:extLst>
              <a:ext uri="{FF2B5EF4-FFF2-40B4-BE49-F238E27FC236}">
                <a16:creationId xmlns:a16="http://schemas.microsoft.com/office/drawing/2014/main" id="{75742293-B521-4D6D-8BE5-06BAFA3F83E0}"/>
              </a:ext>
            </a:extLst>
          </p:cNvPr>
          <p:cNvSpPr>
            <a:spLocks noGrp="1"/>
          </p:cNvSpPr>
          <p:nvPr>
            <p:ph idx="1"/>
          </p:nvPr>
        </p:nvSpPr>
        <p:spPr>
          <a:xfrm>
            <a:off x="159142" y="1316575"/>
            <a:ext cx="12032858" cy="5176300"/>
          </a:xfrm>
        </p:spPr>
        <p:txBody>
          <a:bodyPr>
            <a:normAutofit fontScale="92500" lnSpcReduction="10000"/>
          </a:bodyPr>
          <a:lstStyle/>
          <a:p>
            <a:pPr marL="0" indent="0">
              <a:buNone/>
            </a:pPr>
            <a:r>
              <a:rPr kumimoji="1" lang="ja-JP" altLang="en-US" dirty="0"/>
              <a:t>　　</a:t>
            </a:r>
            <a:endParaRPr lang="en-US" altLang="ja-JP" dirty="0"/>
          </a:p>
          <a:p>
            <a:pPr marL="0" indent="0">
              <a:buNone/>
            </a:pPr>
            <a:r>
              <a:rPr kumimoji="1" lang="ja-JP" altLang="en-US" sz="4400" dirty="0"/>
              <a:t>　　</a:t>
            </a:r>
            <a:r>
              <a:rPr lang="ja-JP" altLang="en-US" sz="4400" dirty="0"/>
              <a:t>自分の人生を葬式から考える</a:t>
            </a:r>
            <a:endParaRPr lang="en-US" altLang="ja-JP" sz="4400" dirty="0"/>
          </a:p>
          <a:p>
            <a:pPr marL="0" indent="0">
              <a:buNone/>
            </a:pPr>
            <a:endParaRPr kumimoji="1" lang="en-US" altLang="ja-JP" sz="4000" dirty="0">
              <a:solidFill>
                <a:srgbClr val="FF0000"/>
              </a:solidFill>
            </a:endParaRPr>
          </a:p>
          <a:p>
            <a:pPr marL="0" indent="0">
              <a:buNone/>
            </a:pPr>
            <a:r>
              <a:rPr lang="ja-JP" altLang="en-US" sz="4000" dirty="0">
                <a:solidFill>
                  <a:srgbClr val="FF0000"/>
                </a:solidFill>
              </a:rPr>
              <a:t>　　</a:t>
            </a:r>
            <a:r>
              <a:rPr lang="ja-JP" altLang="en-US" sz="4000" dirty="0"/>
              <a:t>どんな葬式で参列者からどういって欲しいか</a:t>
            </a:r>
            <a:endParaRPr lang="en-US" altLang="ja-JP" sz="4000" dirty="0"/>
          </a:p>
          <a:p>
            <a:pPr marL="0" indent="0">
              <a:buNone/>
            </a:pPr>
            <a:r>
              <a:rPr kumimoji="1" lang="ja-JP" altLang="en-US" sz="4000" dirty="0"/>
              <a:t>　　それがあなたの生きたい人生、価値観を決める</a:t>
            </a:r>
            <a:endParaRPr kumimoji="1" lang="en-US" altLang="ja-JP" sz="4000" dirty="0"/>
          </a:p>
          <a:p>
            <a:pPr marL="0" indent="0">
              <a:buNone/>
            </a:pPr>
            <a:endParaRPr lang="en-US" altLang="ja-JP" sz="4000" dirty="0"/>
          </a:p>
          <a:p>
            <a:pPr marL="0" indent="0">
              <a:buNone/>
            </a:pPr>
            <a:r>
              <a:rPr kumimoji="1" lang="ja-JP" altLang="en-US" sz="4000" dirty="0"/>
              <a:t>　　そうあるためにどうすればいいか</a:t>
            </a:r>
            <a:endParaRPr kumimoji="1" lang="en-US" altLang="ja-JP" sz="4000" dirty="0"/>
          </a:p>
          <a:p>
            <a:pPr marL="0" indent="0">
              <a:buNone/>
            </a:pPr>
            <a:endParaRPr lang="en-US" altLang="ja-JP" sz="4000" dirty="0"/>
          </a:p>
          <a:p>
            <a:pPr marL="0" indent="0">
              <a:buNone/>
            </a:pPr>
            <a:r>
              <a:rPr kumimoji="1" lang="ja-JP" altLang="en-US" sz="4000" dirty="0"/>
              <a:t>　　そのために今はどういう時期でやるべきことは何か</a:t>
            </a:r>
          </a:p>
        </p:txBody>
      </p:sp>
    </p:spTree>
    <p:extLst>
      <p:ext uri="{BB962C8B-B14F-4D97-AF65-F5344CB8AC3E}">
        <p14:creationId xmlns:p14="http://schemas.microsoft.com/office/powerpoint/2010/main" val="3828251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E4EA2-70B1-4988-BBC8-290263977B6C}"/>
              </a:ext>
            </a:extLst>
          </p:cNvPr>
          <p:cNvSpPr>
            <a:spLocks noGrp="1"/>
          </p:cNvSpPr>
          <p:nvPr>
            <p:ph type="title"/>
          </p:nvPr>
        </p:nvSpPr>
        <p:spPr>
          <a:xfrm>
            <a:off x="838200" y="230524"/>
            <a:ext cx="10515600" cy="1325563"/>
          </a:xfrm>
        </p:spPr>
        <p:txBody>
          <a:bodyPr>
            <a:normAutofit/>
          </a:bodyPr>
          <a:lstStyle/>
          <a:p>
            <a:r>
              <a:rPr kumimoji="1" lang="ja-JP" altLang="en-US" sz="4000" dirty="0"/>
              <a:t>フレームワーク深堀思考</a:t>
            </a:r>
          </a:p>
        </p:txBody>
      </p:sp>
      <p:sp>
        <p:nvSpPr>
          <p:cNvPr id="3" name="テキスト ボックス 2">
            <a:extLst>
              <a:ext uri="{FF2B5EF4-FFF2-40B4-BE49-F238E27FC236}">
                <a16:creationId xmlns:a16="http://schemas.microsoft.com/office/drawing/2014/main" id="{FE2EED04-0399-4090-9A38-D8FE6266FAA3}"/>
              </a:ext>
            </a:extLst>
          </p:cNvPr>
          <p:cNvSpPr txBox="1"/>
          <p:nvPr/>
        </p:nvSpPr>
        <p:spPr>
          <a:xfrm>
            <a:off x="580445" y="1556087"/>
            <a:ext cx="10773355" cy="3662541"/>
          </a:xfrm>
          <a:prstGeom prst="rect">
            <a:avLst/>
          </a:prstGeom>
          <a:noFill/>
        </p:spPr>
        <p:txBody>
          <a:bodyPr wrap="square" rtlCol="0">
            <a:spAutoFit/>
          </a:bodyPr>
          <a:lstStyle/>
          <a:p>
            <a:r>
              <a:rPr kumimoji="1" lang="ja-JP" altLang="en-US" sz="4000" dirty="0"/>
              <a:t>フレームワーク深堀思考とは</a:t>
            </a:r>
            <a:endParaRPr kumimoji="1" lang="en-US" altLang="ja-JP" sz="4000" dirty="0"/>
          </a:p>
          <a:p>
            <a:endParaRPr kumimoji="1" lang="en-US" altLang="ja-JP" sz="3200" dirty="0"/>
          </a:p>
          <a:p>
            <a:r>
              <a:rPr kumimoji="1" lang="ja-JP" altLang="en-US" sz="3200" dirty="0"/>
              <a:t>対象とする課題の全体像を高所から俯瞰する全体俯瞰力</a:t>
            </a:r>
            <a:endParaRPr kumimoji="1" lang="en-US" altLang="ja-JP" sz="3200" dirty="0"/>
          </a:p>
          <a:p>
            <a:endParaRPr kumimoji="1" lang="en-US" altLang="ja-JP" sz="3200" dirty="0"/>
          </a:p>
          <a:p>
            <a:endParaRPr kumimoji="1" lang="en-US" altLang="ja-JP" sz="3200" dirty="0"/>
          </a:p>
          <a:p>
            <a:r>
              <a:rPr lang="ja-JP" altLang="en-US" sz="3200" dirty="0"/>
              <a:t>捉えた全体像を最適の切り口で切断し断面をさらに分解する分解力</a:t>
            </a:r>
            <a:endParaRPr kumimoji="1" lang="ja-JP" altLang="en-US" sz="3200" dirty="0"/>
          </a:p>
        </p:txBody>
      </p:sp>
      <p:sp>
        <p:nvSpPr>
          <p:cNvPr id="4" name="矢印: 下 3">
            <a:extLst>
              <a:ext uri="{FF2B5EF4-FFF2-40B4-BE49-F238E27FC236}">
                <a16:creationId xmlns:a16="http://schemas.microsoft.com/office/drawing/2014/main" id="{24132CCD-88B3-4C21-B49C-C0BEF42DF271}"/>
              </a:ext>
            </a:extLst>
          </p:cNvPr>
          <p:cNvSpPr/>
          <p:nvPr/>
        </p:nvSpPr>
        <p:spPr>
          <a:xfrm>
            <a:off x="4990769" y="3387357"/>
            <a:ext cx="1105231" cy="5645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94569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E4EA2-70B1-4988-BBC8-290263977B6C}"/>
              </a:ext>
            </a:extLst>
          </p:cNvPr>
          <p:cNvSpPr>
            <a:spLocks noGrp="1"/>
          </p:cNvSpPr>
          <p:nvPr>
            <p:ph type="title"/>
          </p:nvPr>
        </p:nvSpPr>
        <p:spPr>
          <a:xfrm>
            <a:off x="838200" y="230524"/>
            <a:ext cx="10515600" cy="1325563"/>
          </a:xfrm>
        </p:spPr>
        <p:txBody>
          <a:bodyPr>
            <a:normAutofit/>
          </a:bodyPr>
          <a:lstStyle/>
          <a:p>
            <a:r>
              <a:rPr lang="ja-JP" altLang="en-US" sz="4000" dirty="0"/>
              <a:t>フレームワーク深堀思考</a:t>
            </a:r>
            <a:endParaRPr kumimoji="1" lang="ja-JP" altLang="en-US" sz="4000" dirty="0">
              <a:solidFill>
                <a:srgbClr val="FF0000"/>
              </a:solidFill>
            </a:endParaRPr>
          </a:p>
        </p:txBody>
      </p:sp>
      <p:sp>
        <p:nvSpPr>
          <p:cNvPr id="7" name="矢印: 右 6">
            <a:extLst>
              <a:ext uri="{FF2B5EF4-FFF2-40B4-BE49-F238E27FC236}">
                <a16:creationId xmlns:a16="http://schemas.microsoft.com/office/drawing/2014/main" id="{6D2304A7-481B-45C4-B8CA-5BF1CBBCEA61}"/>
              </a:ext>
            </a:extLst>
          </p:cNvPr>
          <p:cNvSpPr/>
          <p:nvPr/>
        </p:nvSpPr>
        <p:spPr>
          <a:xfrm>
            <a:off x="3367377" y="3490622"/>
            <a:ext cx="743447" cy="3975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a:extLst>
              <a:ext uri="{FF2B5EF4-FFF2-40B4-BE49-F238E27FC236}">
                <a16:creationId xmlns:a16="http://schemas.microsoft.com/office/drawing/2014/main" id="{E815B14E-A5CB-4912-AAD4-EAD769EA6123}"/>
              </a:ext>
            </a:extLst>
          </p:cNvPr>
          <p:cNvSpPr/>
          <p:nvPr/>
        </p:nvSpPr>
        <p:spPr>
          <a:xfrm>
            <a:off x="723570" y="2727297"/>
            <a:ext cx="2528513" cy="232178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a:extLst>
              <a:ext uri="{FF2B5EF4-FFF2-40B4-BE49-F238E27FC236}">
                <a16:creationId xmlns:a16="http://schemas.microsoft.com/office/drawing/2014/main" id="{063CF7A7-552F-4C59-9920-A3D0A088E718}"/>
              </a:ext>
            </a:extLst>
          </p:cNvPr>
          <p:cNvSpPr/>
          <p:nvPr/>
        </p:nvSpPr>
        <p:spPr>
          <a:xfrm>
            <a:off x="4436829" y="2289976"/>
            <a:ext cx="3005592" cy="302944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楕円 9">
            <a:extLst>
              <a:ext uri="{FF2B5EF4-FFF2-40B4-BE49-F238E27FC236}">
                <a16:creationId xmlns:a16="http://schemas.microsoft.com/office/drawing/2014/main" id="{C7712A28-E899-4F64-B254-22EE52559BBA}"/>
              </a:ext>
            </a:extLst>
          </p:cNvPr>
          <p:cNvSpPr/>
          <p:nvPr/>
        </p:nvSpPr>
        <p:spPr>
          <a:xfrm>
            <a:off x="135836" y="1637447"/>
            <a:ext cx="1175467" cy="100849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楕円 2">
            <a:extLst>
              <a:ext uri="{FF2B5EF4-FFF2-40B4-BE49-F238E27FC236}">
                <a16:creationId xmlns:a16="http://schemas.microsoft.com/office/drawing/2014/main" id="{C8A7F76B-5B21-4284-90B5-B29DD8D748B9}"/>
              </a:ext>
            </a:extLst>
          </p:cNvPr>
          <p:cNvSpPr/>
          <p:nvPr/>
        </p:nvSpPr>
        <p:spPr>
          <a:xfrm>
            <a:off x="623515" y="2046276"/>
            <a:ext cx="119270" cy="954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a:extLst>
              <a:ext uri="{FF2B5EF4-FFF2-40B4-BE49-F238E27FC236}">
                <a16:creationId xmlns:a16="http://schemas.microsoft.com/office/drawing/2014/main" id="{91D2DD68-A25E-458B-8F0E-E2C91CC5A648}"/>
              </a:ext>
            </a:extLst>
          </p:cNvPr>
          <p:cNvSpPr/>
          <p:nvPr/>
        </p:nvSpPr>
        <p:spPr>
          <a:xfrm>
            <a:off x="967409" y="2141692"/>
            <a:ext cx="119270" cy="954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円弧 3">
            <a:extLst>
              <a:ext uri="{FF2B5EF4-FFF2-40B4-BE49-F238E27FC236}">
                <a16:creationId xmlns:a16="http://schemas.microsoft.com/office/drawing/2014/main" id="{C89891FE-5E66-422D-B8B5-3582C0299547}"/>
              </a:ext>
            </a:extLst>
          </p:cNvPr>
          <p:cNvSpPr/>
          <p:nvPr/>
        </p:nvSpPr>
        <p:spPr>
          <a:xfrm>
            <a:off x="241852" y="2440528"/>
            <a:ext cx="596348" cy="260545"/>
          </a:xfrm>
          <a:prstGeom prst="arc">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6" name="コネクタ: 曲線 15">
            <a:extLst>
              <a:ext uri="{FF2B5EF4-FFF2-40B4-BE49-F238E27FC236}">
                <a16:creationId xmlns:a16="http://schemas.microsoft.com/office/drawing/2014/main" id="{20B0509C-9C64-43C9-B33A-ED9AD259C80B}"/>
              </a:ext>
            </a:extLst>
          </p:cNvPr>
          <p:cNvCxnSpPr>
            <a:stCxn id="9" idx="0"/>
            <a:endCxn id="9" idx="5"/>
          </p:cNvCxnSpPr>
          <p:nvPr/>
        </p:nvCxnSpPr>
        <p:spPr>
          <a:xfrm rot="16200000" flipH="1">
            <a:off x="5178045" y="3051555"/>
            <a:ext cx="2585795" cy="1062637"/>
          </a:xfrm>
          <a:prstGeom prst="curvedConnector5">
            <a:avLst>
              <a:gd name="adj1" fmla="val 31134"/>
              <a:gd name="adj2" fmla="val 958"/>
              <a:gd name="adj3" fmla="val 99309"/>
            </a:avLst>
          </a:prstGeom>
        </p:spPr>
        <p:style>
          <a:lnRef idx="1">
            <a:schemeClr val="accent1"/>
          </a:lnRef>
          <a:fillRef idx="0">
            <a:schemeClr val="accent1"/>
          </a:fillRef>
          <a:effectRef idx="0">
            <a:schemeClr val="accent1"/>
          </a:effectRef>
          <a:fontRef idx="minor">
            <a:schemeClr val="tx1"/>
          </a:fontRef>
        </p:style>
      </p:cxnSp>
      <p:cxnSp>
        <p:nvCxnSpPr>
          <p:cNvPr id="23" name="コネクタ: 曲線 22">
            <a:extLst>
              <a:ext uri="{FF2B5EF4-FFF2-40B4-BE49-F238E27FC236}">
                <a16:creationId xmlns:a16="http://schemas.microsoft.com/office/drawing/2014/main" id="{17A1DD65-99B3-473D-A4EC-E9A35B016145}"/>
              </a:ext>
            </a:extLst>
          </p:cNvPr>
          <p:cNvCxnSpPr>
            <a:cxnSpLocks/>
            <a:stCxn id="9" idx="0"/>
            <a:endCxn id="9" idx="3"/>
          </p:cNvCxnSpPr>
          <p:nvPr/>
        </p:nvCxnSpPr>
        <p:spPr>
          <a:xfrm rot="16200000" flipH="1" flipV="1">
            <a:off x="4115409" y="3051554"/>
            <a:ext cx="2585795" cy="1062637"/>
          </a:xfrm>
          <a:prstGeom prst="curvedConnector5">
            <a:avLst>
              <a:gd name="adj1" fmla="val 54196"/>
              <a:gd name="adj2" fmla="val 1310"/>
              <a:gd name="adj3" fmla="val 56566"/>
            </a:avLst>
          </a:prstGeom>
        </p:spPr>
        <p:style>
          <a:lnRef idx="1">
            <a:schemeClr val="accent1"/>
          </a:lnRef>
          <a:fillRef idx="0">
            <a:schemeClr val="accent1"/>
          </a:fillRef>
          <a:effectRef idx="0">
            <a:schemeClr val="accent1"/>
          </a:effectRef>
          <a:fontRef idx="minor">
            <a:schemeClr val="tx1"/>
          </a:fontRef>
        </p:style>
      </p:cxnSp>
      <p:cxnSp>
        <p:nvCxnSpPr>
          <p:cNvPr id="33" name="直線矢印コネクタ 32">
            <a:extLst>
              <a:ext uri="{FF2B5EF4-FFF2-40B4-BE49-F238E27FC236}">
                <a16:creationId xmlns:a16="http://schemas.microsoft.com/office/drawing/2014/main" id="{9CA049E8-A7B2-42DC-B442-4C05E1DA7F78}"/>
              </a:ext>
            </a:extLst>
          </p:cNvPr>
          <p:cNvCxnSpPr>
            <a:cxnSpLocks/>
          </p:cNvCxnSpPr>
          <p:nvPr/>
        </p:nvCxnSpPr>
        <p:spPr>
          <a:xfrm>
            <a:off x="7577593" y="3792772"/>
            <a:ext cx="89054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直線矢印コネクタ 34">
            <a:extLst>
              <a:ext uri="{FF2B5EF4-FFF2-40B4-BE49-F238E27FC236}">
                <a16:creationId xmlns:a16="http://schemas.microsoft.com/office/drawing/2014/main" id="{4A1F85DD-CDE4-4B8B-9F6A-E254FBC458C8}"/>
              </a:ext>
            </a:extLst>
          </p:cNvPr>
          <p:cNvCxnSpPr>
            <a:cxnSpLocks/>
          </p:cNvCxnSpPr>
          <p:nvPr/>
        </p:nvCxnSpPr>
        <p:spPr>
          <a:xfrm>
            <a:off x="8018890" y="2645937"/>
            <a:ext cx="44924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a:extLst>
              <a:ext uri="{FF2B5EF4-FFF2-40B4-BE49-F238E27FC236}">
                <a16:creationId xmlns:a16="http://schemas.microsoft.com/office/drawing/2014/main" id="{219239D7-B3F4-42FD-9D2B-B67A02B1EE70}"/>
              </a:ext>
            </a:extLst>
          </p:cNvPr>
          <p:cNvCxnSpPr>
            <a:cxnSpLocks/>
          </p:cNvCxnSpPr>
          <p:nvPr/>
        </p:nvCxnSpPr>
        <p:spPr>
          <a:xfrm>
            <a:off x="7969857" y="4875770"/>
            <a:ext cx="4982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F91CBDC4-FABA-4995-A774-22FE450E9B26}"/>
              </a:ext>
            </a:extLst>
          </p:cNvPr>
          <p:cNvCxnSpPr/>
          <p:nvPr/>
        </p:nvCxnSpPr>
        <p:spPr>
          <a:xfrm>
            <a:off x="8018890" y="2645937"/>
            <a:ext cx="0" cy="2229833"/>
          </a:xfrm>
          <a:prstGeom prst="line">
            <a:avLst/>
          </a:prstGeom>
        </p:spPr>
        <p:style>
          <a:lnRef idx="1">
            <a:schemeClr val="accent1"/>
          </a:lnRef>
          <a:fillRef idx="0">
            <a:schemeClr val="accent1"/>
          </a:fillRef>
          <a:effectRef idx="0">
            <a:schemeClr val="accent1"/>
          </a:effectRef>
          <a:fontRef idx="minor">
            <a:schemeClr val="tx1"/>
          </a:fontRef>
        </p:style>
      </p:cxnSp>
      <p:sp>
        <p:nvSpPr>
          <p:cNvPr id="43" name="テキスト ボックス 42">
            <a:extLst>
              <a:ext uri="{FF2B5EF4-FFF2-40B4-BE49-F238E27FC236}">
                <a16:creationId xmlns:a16="http://schemas.microsoft.com/office/drawing/2014/main" id="{62C63FD5-6E23-4185-BCF4-DF34A630AF18}"/>
              </a:ext>
            </a:extLst>
          </p:cNvPr>
          <p:cNvSpPr txBox="1"/>
          <p:nvPr/>
        </p:nvSpPr>
        <p:spPr>
          <a:xfrm>
            <a:off x="8643068" y="1924216"/>
            <a:ext cx="3413094" cy="3416320"/>
          </a:xfrm>
          <a:prstGeom prst="rect">
            <a:avLst/>
          </a:prstGeom>
          <a:noFill/>
        </p:spPr>
        <p:txBody>
          <a:bodyPr wrap="square" rtlCol="0">
            <a:spAutoFit/>
          </a:bodyPr>
          <a:lstStyle/>
          <a:p>
            <a:endParaRPr kumimoji="1" lang="en-US" altLang="ja-JP" dirty="0"/>
          </a:p>
          <a:p>
            <a:endParaRPr lang="en-US" altLang="ja-JP" dirty="0"/>
          </a:p>
          <a:p>
            <a:r>
              <a:rPr kumimoji="1" lang="en-US" altLang="ja-JP" dirty="0"/>
              <a:t>A</a:t>
            </a:r>
            <a:r>
              <a:rPr kumimoji="1" lang="ja-JP" altLang="en-US" dirty="0"/>
              <a:t> ＝</a:t>
            </a:r>
            <a:r>
              <a:rPr kumimoji="1" lang="en-US" altLang="ja-JP" dirty="0"/>
              <a:t>A1×A2×A3</a:t>
            </a:r>
          </a:p>
          <a:p>
            <a:endParaRPr lang="en-US" altLang="ja-JP" dirty="0"/>
          </a:p>
          <a:p>
            <a:r>
              <a:rPr kumimoji="1" lang="ja-JP" altLang="en-US" dirty="0"/>
              <a:t>＋</a:t>
            </a:r>
            <a:endParaRPr kumimoji="1" lang="en-US" altLang="ja-JP" dirty="0"/>
          </a:p>
          <a:p>
            <a:endParaRPr lang="en-US" altLang="ja-JP" dirty="0"/>
          </a:p>
          <a:p>
            <a:r>
              <a:rPr lang="en-US" altLang="ja-JP" dirty="0"/>
              <a:t>B</a:t>
            </a:r>
            <a:r>
              <a:rPr lang="ja-JP" altLang="en-US" dirty="0"/>
              <a:t> ＝</a:t>
            </a:r>
            <a:r>
              <a:rPr lang="en-US" altLang="ja-JP" dirty="0"/>
              <a:t>B1×B2×B3</a:t>
            </a:r>
          </a:p>
          <a:p>
            <a:endParaRPr kumimoji="1" lang="en-US" altLang="ja-JP" dirty="0"/>
          </a:p>
          <a:p>
            <a:r>
              <a:rPr lang="ja-JP" altLang="en-US" dirty="0"/>
              <a:t>＋</a:t>
            </a:r>
            <a:endParaRPr lang="en-US" altLang="ja-JP" dirty="0"/>
          </a:p>
          <a:p>
            <a:endParaRPr kumimoji="1" lang="en-US" altLang="ja-JP" dirty="0"/>
          </a:p>
          <a:p>
            <a:r>
              <a:rPr lang="en-US" altLang="ja-JP" dirty="0"/>
              <a:t>C</a:t>
            </a:r>
            <a:r>
              <a:rPr lang="ja-JP" altLang="en-US" dirty="0"/>
              <a:t> ＝</a:t>
            </a:r>
            <a:r>
              <a:rPr lang="en-US" altLang="ja-JP" dirty="0"/>
              <a:t>C1×C2×C3</a:t>
            </a:r>
          </a:p>
          <a:p>
            <a:endParaRPr kumimoji="1" lang="ja-JP" altLang="en-US" dirty="0"/>
          </a:p>
        </p:txBody>
      </p:sp>
    </p:spTree>
    <p:extLst>
      <p:ext uri="{BB962C8B-B14F-4D97-AF65-F5344CB8AC3E}">
        <p14:creationId xmlns:p14="http://schemas.microsoft.com/office/powerpoint/2010/main" val="3738392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E4EA2-70B1-4988-BBC8-290263977B6C}"/>
              </a:ext>
            </a:extLst>
          </p:cNvPr>
          <p:cNvSpPr>
            <a:spLocks noGrp="1"/>
          </p:cNvSpPr>
          <p:nvPr>
            <p:ph type="title"/>
          </p:nvPr>
        </p:nvSpPr>
        <p:spPr>
          <a:xfrm>
            <a:off x="838200" y="230524"/>
            <a:ext cx="10515600" cy="1325563"/>
          </a:xfrm>
        </p:spPr>
        <p:txBody>
          <a:bodyPr>
            <a:normAutofit/>
          </a:bodyPr>
          <a:lstStyle/>
          <a:p>
            <a:r>
              <a:rPr lang="ja-JP" altLang="en-US" sz="4000" dirty="0"/>
              <a:t>フレームワーク深堀思考</a:t>
            </a:r>
            <a:endParaRPr kumimoji="1" lang="ja-JP" altLang="en-US" sz="4000" dirty="0">
              <a:solidFill>
                <a:srgbClr val="FF0000"/>
              </a:solidFill>
            </a:endParaRPr>
          </a:p>
        </p:txBody>
      </p:sp>
      <p:sp>
        <p:nvSpPr>
          <p:cNvPr id="3" name="テキスト ボックス 2">
            <a:extLst>
              <a:ext uri="{FF2B5EF4-FFF2-40B4-BE49-F238E27FC236}">
                <a16:creationId xmlns:a16="http://schemas.microsoft.com/office/drawing/2014/main" id="{FE2EED04-0399-4090-9A38-D8FE6266FAA3}"/>
              </a:ext>
            </a:extLst>
          </p:cNvPr>
          <p:cNvSpPr txBox="1"/>
          <p:nvPr/>
        </p:nvSpPr>
        <p:spPr>
          <a:xfrm>
            <a:off x="636104" y="1723064"/>
            <a:ext cx="10773355" cy="8494633"/>
          </a:xfrm>
          <a:prstGeom prst="rect">
            <a:avLst/>
          </a:prstGeom>
          <a:noFill/>
        </p:spPr>
        <p:txBody>
          <a:bodyPr wrap="square" rtlCol="0">
            <a:spAutoFit/>
          </a:bodyPr>
          <a:lstStyle/>
          <a:p>
            <a:r>
              <a:rPr lang="ja-JP" altLang="en-US" sz="3200" dirty="0"/>
              <a:t>なぜフレームワークで考えるか</a:t>
            </a:r>
            <a:endParaRPr kumimoji="1" lang="en-US" altLang="ja-JP" sz="3200" dirty="0"/>
          </a:p>
          <a:p>
            <a:endParaRPr lang="en-US" altLang="ja-JP" sz="3200" dirty="0"/>
          </a:p>
          <a:p>
            <a:r>
              <a:rPr kumimoji="1" lang="ja-JP" altLang="en-US" sz="3200" dirty="0"/>
              <a:t>①思考の癖を取り払う</a:t>
            </a:r>
            <a:endParaRPr kumimoji="1" lang="en-US" altLang="ja-JP" sz="3200" dirty="0"/>
          </a:p>
          <a:p>
            <a:endParaRPr lang="en-US" altLang="ja-JP" sz="3200" dirty="0"/>
          </a:p>
          <a:p>
            <a:r>
              <a:rPr kumimoji="1" lang="ja-JP" altLang="en-US" sz="3200" dirty="0"/>
              <a:t>②アイデアの創出に役立てる</a:t>
            </a:r>
            <a:endParaRPr kumimoji="1" lang="en-US" altLang="ja-JP" sz="3200" dirty="0"/>
          </a:p>
          <a:p>
            <a:endParaRPr lang="en-US" altLang="ja-JP" sz="3200" dirty="0"/>
          </a:p>
          <a:p>
            <a:r>
              <a:rPr kumimoji="1" lang="ja-JP" altLang="en-US" sz="3200" dirty="0"/>
              <a:t>③コミュニケーションを円滑に進め後戻りを最小化して</a:t>
            </a:r>
            <a:endParaRPr kumimoji="1" lang="en-US" altLang="ja-JP" sz="3200" dirty="0"/>
          </a:p>
          <a:p>
            <a:r>
              <a:rPr lang="ja-JP" altLang="en-US" sz="3200" dirty="0"/>
              <a:t>　効率化させる</a:t>
            </a:r>
            <a:endParaRPr kumimoji="1" lang="en-US" altLang="ja-JP" sz="3200" dirty="0"/>
          </a:p>
          <a:p>
            <a:endParaRPr lang="en-US" altLang="ja-JP" sz="3200" dirty="0"/>
          </a:p>
          <a:p>
            <a:endParaRPr kumimoji="1" lang="en-US" altLang="ja-JP" sz="3200" dirty="0"/>
          </a:p>
          <a:p>
            <a:endParaRPr lang="en-US" altLang="ja-JP" sz="3200" dirty="0"/>
          </a:p>
          <a:p>
            <a:endParaRPr kumimoji="1" lang="en-US" altLang="ja-JP" sz="3200" dirty="0"/>
          </a:p>
          <a:p>
            <a:endParaRPr lang="en-US" altLang="ja-JP" dirty="0"/>
          </a:p>
          <a:p>
            <a:endParaRPr kumimoji="1" lang="en-US" altLang="ja-JP" dirty="0"/>
          </a:p>
          <a:p>
            <a:endParaRPr lang="en-US" altLang="ja-JP" dirty="0"/>
          </a:p>
          <a:p>
            <a:endParaRPr kumimoji="1" lang="en-US" altLang="ja-JP" dirty="0"/>
          </a:p>
          <a:p>
            <a:endParaRPr lang="en-US" altLang="ja-JP" dirty="0"/>
          </a:p>
          <a:p>
            <a:endParaRPr kumimoji="1" lang="en-US" altLang="ja-JP" dirty="0"/>
          </a:p>
          <a:p>
            <a:endParaRPr lang="en-US" altLang="ja-JP" dirty="0"/>
          </a:p>
          <a:p>
            <a:endParaRPr kumimoji="1" lang="en-US" altLang="ja-JP" dirty="0"/>
          </a:p>
          <a:p>
            <a:endParaRPr kumimoji="1" lang="ja-JP" altLang="en-US" dirty="0"/>
          </a:p>
        </p:txBody>
      </p:sp>
    </p:spTree>
    <p:extLst>
      <p:ext uri="{BB962C8B-B14F-4D97-AF65-F5344CB8AC3E}">
        <p14:creationId xmlns:p14="http://schemas.microsoft.com/office/powerpoint/2010/main" val="27067454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E4EA2-70B1-4988-BBC8-290263977B6C}"/>
              </a:ext>
            </a:extLst>
          </p:cNvPr>
          <p:cNvSpPr>
            <a:spLocks noGrp="1"/>
          </p:cNvSpPr>
          <p:nvPr>
            <p:ph type="title"/>
          </p:nvPr>
        </p:nvSpPr>
        <p:spPr/>
        <p:txBody>
          <a:bodyPr/>
          <a:lstStyle/>
          <a:p>
            <a:r>
              <a:rPr kumimoji="1" lang="ja-JP" altLang="en-US" dirty="0"/>
              <a:t>＊会議進行で大事なこと</a:t>
            </a:r>
          </a:p>
        </p:txBody>
      </p:sp>
      <p:sp>
        <p:nvSpPr>
          <p:cNvPr id="3" name="コンテンツ プレースホルダー 2">
            <a:extLst>
              <a:ext uri="{FF2B5EF4-FFF2-40B4-BE49-F238E27FC236}">
                <a16:creationId xmlns:a16="http://schemas.microsoft.com/office/drawing/2014/main" id="{75742293-B521-4D6D-8BE5-06BAFA3F83E0}"/>
              </a:ext>
            </a:extLst>
          </p:cNvPr>
          <p:cNvSpPr>
            <a:spLocks noGrp="1"/>
          </p:cNvSpPr>
          <p:nvPr>
            <p:ph idx="1"/>
          </p:nvPr>
        </p:nvSpPr>
        <p:spPr>
          <a:xfrm>
            <a:off x="532191" y="1316575"/>
            <a:ext cx="10821609" cy="5176300"/>
          </a:xfrm>
        </p:spPr>
        <p:txBody>
          <a:bodyPr>
            <a:normAutofit/>
          </a:bodyPr>
          <a:lstStyle/>
          <a:p>
            <a:pPr marL="0" indent="0">
              <a:buNone/>
            </a:pPr>
            <a:r>
              <a:rPr kumimoji="1" lang="ja-JP" altLang="en-US" dirty="0"/>
              <a:t>　　</a:t>
            </a:r>
            <a:endParaRPr lang="en-US" altLang="ja-JP" dirty="0"/>
          </a:p>
          <a:p>
            <a:pPr marL="0" indent="0">
              <a:buNone/>
            </a:pPr>
            <a:r>
              <a:rPr kumimoji="1" lang="ja-JP" altLang="en-US" sz="4400" dirty="0"/>
              <a:t>　</a:t>
            </a:r>
            <a:r>
              <a:rPr lang="ja-JP" altLang="en-US" sz="4000" dirty="0"/>
              <a:t>会議の始めに必ず会議の位置づけと目的を</a:t>
            </a:r>
            <a:endParaRPr lang="en-US" altLang="ja-JP" sz="4000" dirty="0"/>
          </a:p>
          <a:p>
            <a:pPr marL="0" indent="0">
              <a:buNone/>
            </a:pPr>
            <a:r>
              <a:rPr kumimoji="1" lang="ja-JP" altLang="en-US" sz="4000" dirty="0"/>
              <a:t>　簡単にでも確認して始める</a:t>
            </a:r>
            <a:endParaRPr kumimoji="1" lang="en-US" altLang="ja-JP" sz="4000" dirty="0"/>
          </a:p>
          <a:p>
            <a:pPr marL="0" indent="0">
              <a:buNone/>
            </a:pPr>
            <a:r>
              <a:rPr lang="ja-JP" altLang="en-US" sz="4000" dirty="0"/>
              <a:t>　　①全体スケジュール</a:t>
            </a:r>
            <a:endParaRPr lang="en-US" altLang="ja-JP" sz="4000" dirty="0"/>
          </a:p>
          <a:p>
            <a:pPr marL="0" indent="0">
              <a:buNone/>
            </a:pPr>
            <a:r>
              <a:rPr kumimoji="1" lang="ja-JP" altLang="en-US" sz="4000" dirty="0"/>
              <a:t>　　②</a:t>
            </a:r>
            <a:r>
              <a:rPr lang="ja-JP" altLang="en-US" sz="4000" dirty="0"/>
              <a:t>会議の位置付けの確認</a:t>
            </a:r>
            <a:endParaRPr lang="en-US" altLang="ja-JP" sz="4000" dirty="0"/>
          </a:p>
          <a:p>
            <a:pPr marL="0" indent="0">
              <a:buNone/>
            </a:pPr>
            <a:r>
              <a:rPr kumimoji="1" lang="ja-JP" altLang="en-US" sz="4000" dirty="0"/>
              <a:t>　　③前回のおさらい</a:t>
            </a:r>
            <a:endParaRPr kumimoji="1" lang="en-US" altLang="ja-JP" sz="4000" dirty="0"/>
          </a:p>
          <a:p>
            <a:pPr marL="0" indent="0">
              <a:buNone/>
            </a:pPr>
            <a:r>
              <a:rPr lang="ja-JP" altLang="en-US" sz="4000" dirty="0"/>
              <a:t>　　④今回の会議の目標着地点</a:t>
            </a:r>
            <a:endParaRPr kumimoji="1" lang="ja-JP" altLang="en-US" sz="4000" dirty="0"/>
          </a:p>
        </p:txBody>
      </p:sp>
    </p:spTree>
    <p:extLst>
      <p:ext uri="{BB962C8B-B14F-4D97-AF65-F5344CB8AC3E}">
        <p14:creationId xmlns:p14="http://schemas.microsoft.com/office/powerpoint/2010/main" val="12764847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E4EA2-70B1-4988-BBC8-290263977B6C}"/>
              </a:ext>
            </a:extLst>
          </p:cNvPr>
          <p:cNvSpPr>
            <a:spLocks noGrp="1"/>
          </p:cNvSpPr>
          <p:nvPr>
            <p:ph type="title"/>
          </p:nvPr>
        </p:nvSpPr>
        <p:spPr/>
        <p:txBody>
          <a:bodyPr>
            <a:normAutofit/>
          </a:bodyPr>
          <a:lstStyle/>
          <a:p>
            <a:r>
              <a:rPr lang="ja-JP" altLang="en-US" sz="4000" dirty="0"/>
              <a:t>フレームワーク深堀思考</a:t>
            </a:r>
            <a:endParaRPr kumimoji="1" lang="ja-JP" altLang="en-US" sz="4000" dirty="0">
              <a:solidFill>
                <a:srgbClr val="FF0000"/>
              </a:solidFill>
            </a:endParaRPr>
          </a:p>
        </p:txBody>
      </p:sp>
      <p:sp>
        <p:nvSpPr>
          <p:cNvPr id="3" name="コンテンツ プレースホルダー 2">
            <a:extLst>
              <a:ext uri="{FF2B5EF4-FFF2-40B4-BE49-F238E27FC236}">
                <a16:creationId xmlns:a16="http://schemas.microsoft.com/office/drawing/2014/main" id="{75742293-B521-4D6D-8BE5-06BAFA3F83E0}"/>
              </a:ext>
            </a:extLst>
          </p:cNvPr>
          <p:cNvSpPr>
            <a:spLocks noGrp="1"/>
          </p:cNvSpPr>
          <p:nvPr>
            <p:ph idx="1"/>
          </p:nvPr>
        </p:nvSpPr>
        <p:spPr>
          <a:xfrm>
            <a:off x="838200" y="1576133"/>
            <a:ext cx="10515600" cy="4999596"/>
          </a:xfrm>
        </p:spPr>
        <p:txBody>
          <a:bodyPr>
            <a:normAutofit fontScale="92500" lnSpcReduction="10000"/>
          </a:bodyPr>
          <a:lstStyle/>
          <a:p>
            <a:pPr marL="0" indent="0">
              <a:buNone/>
            </a:pPr>
            <a:r>
              <a:rPr lang="ja-JP" altLang="en-US" sz="3600" dirty="0"/>
              <a:t>ポイントは</a:t>
            </a:r>
            <a:endParaRPr lang="en-US" altLang="ja-JP" sz="3600" dirty="0"/>
          </a:p>
          <a:p>
            <a:pPr marL="0" indent="0">
              <a:buNone/>
            </a:pPr>
            <a:endParaRPr lang="en-US" altLang="ja-JP" sz="800" dirty="0"/>
          </a:p>
          <a:p>
            <a:pPr marL="0" indent="0">
              <a:buNone/>
            </a:pPr>
            <a:r>
              <a:rPr lang="ja-JP" altLang="en-US" sz="3200" dirty="0"/>
              <a:t>①思考を整理し、最適な枠（フレームワーク）で分解し</a:t>
            </a:r>
            <a:endParaRPr lang="en-US" altLang="ja-JP" sz="3200" dirty="0"/>
          </a:p>
          <a:p>
            <a:pPr marL="0" indent="0">
              <a:buNone/>
            </a:pPr>
            <a:r>
              <a:rPr lang="ja-JP" altLang="en-US" sz="3200" dirty="0"/>
              <a:t>　課題の見落としやもれダブりを防ぐ</a:t>
            </a:r>
            <a:endParaRPr lang="en-US" altLang="ja-JP" sz="3200" dirty="0"/>
          </a:p>
          <a:p>
            <a:pPr marL="0" indent="0">
              <a:buNone/>
            </a:pPr>
            <a:endParaRPr lang="en-US" altLang="ja-JP" sz="3200" dirty="0"/>
          </a:p>
          <a:p>
            <a:pPr marL="0" indent="0">
              <a:buNone/>
            </a:pPr>
            <a:r>
              <a:rPr lang="ja-JP" altLang="en-US" sz="3200" dirty="0"/>
              <a:t>②出来るだけ細かく具体的に深堀し、ピンポイントの</a:t>
            </a:r>
            <a:endParaRPr lang="en-US" altLang="ja-JP" sz="3200" dirty="0"/>
          </a:p>
          <a:p>
            <a:pPr marL="0" indent="0">
              <a:buNone/>
            </a:pPr>
            <a:r>
              <a:rPr lang="ja-JP" altLang="en-US" sz="3200" dirty="0"/>
              <a:t>　ボトルネックを見つける</a:t>
            </a:r>
            <a:endParaRPr lang="en-US" altLang="ja-JP" sz="3200" dirty="0"/>
          </a:p>
          <a:p>
            <a:pPr marL="0" indent="0">
              <a:buNone/>
            </a:pPr>
            <a:endParaRPr lang="en-US" altLang="ja-JP" sz="3200" dirty="0"/>
          </a:p>
          <a:p>
            <a:pPr marL="0" indent="0">
              <a:buNone/>
            </a:pPr>
            <a:r>
              <a:rPr lang="ja-JP" altLang="en-US" sz="3200" dirty="0">
                <a:solidFill>
                  <a:srgbClr val="FF0000"/>
                </a:solidFill>
              </a:rPr>
              <a:t>課題をフレームワークで分解するクセをつけ、深堀する</a:t>
            </a:r>
            <a:endParaRPr lang="en-US" altLang="ja-JP" sz="3200" dirty="0">
              <a:solidFill>
                <a:srgbClr val="FF0000"/>
              </a:solidFill>
            </a:endParaRPr>
          </a:p>
          <a:p>
            <a:pPr marL="0" indent="0">
              <a:buNone/>
            </a:pPr>
            <a:r>
              <a:rPr lang="ja-JP" altLang="en-US" sz="3200" dirty="0">
                <a:solidFill>
                  <a:srgbClr val="FF0000"/>
                </a:solidFill>
              </a:rPr>
              <a:t>ボトルネックの課題を明確にする</a:t>
            </a:r>
            <a:endParaRPr kumimoji="1" lang="ja-JP" altLang="en-US" sz="3200" dirty="0"/>
          </a:p>
        </p:txBody>
      </p:sp>
    </p:spTree>
    <p:extLst>
      <p:ext uri="{BB962C8B-B14F-4D97-AF65-F5344CB8AC3E}">
        <p14:creationId xmlns:p14="http://schemas.microsoft.com/office/powerpoint/2010/main" val="4194542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81FBB1-032E-493F-8BEF-7DCDEB90C0A2}"/>
              </a:ext>
            </a:extLst>
          </p:cNvPr>
          <p:cNvSpPr>
            <a:spLocks noGrp="1"/>
          </p:cNvSpPr>
          <p:nvPr>
            <p:ph type="title"/>
          </p:nvPr>
        </p:nvSpPr>
        <p:spPr/>
        <p:txBody>
          <a:bodyPr/>
          <a:lstStyle/>
          <a:p>
            <a:r>
              <a:rPr kumimoji="1" lang="ja-JP" altLang="en-US" dirty="0"/>
              <a:t>今回のテーマ</a:t>
            </a:r>
          </a:p>
        </p:txBody>
      </p:sp>
      <p:sp>
        <p:nvSpPr>
          <p:cNvPr id="3" name="コンテンツ プレースホルダー 2">
            <a:extLst>
              <a:ext uri="{FF2B5EF4-FFF2-40B4-BE49-F238E27FC236}">
                <a16:creationId xmlns:a16="http://schemas.microsoft.com/office/drawing/2014/main" id="{E4BF252A-B2C2-4715-92C3-86ED929FDCAD}"/>
              </a:ext>
            </a:extLst>
          </p:cNvPr>
          <p:cNvSpPr>
            <a:spLocks noGrp="1"/>
          </p:cNvSpPr>
          <p:nvPr>
            <p:ph idx="1"/>
          </p:nvPr>
        </p:nvSpPr>
        <p:spPr/>
        <p:txBody>
          <a:bodyPr>
            <a:normAutofit/>
          </a:bodyPr>
          <a:lstStyle/>
          <a:p>
            <a:pPr marL="0" indent="0">
              <a:buNone/>
            </a:pPr>
            <a:r>
              <a:rPr kumimoji="1" lang="ja-JP" altLang="en-US" sz="4000" dirty="0"/>
              <a:t>①自分の頭で考え抜く　コピペしない</a:t>
            </a:r>
            <a:endParaRPr kumimoji="1" lang="en-US" altLang="ja-JP" sz="4000" dirty="0"/>
          </a:p>
          <a:p>
            <a:pPr marL="0" indent="0">
              <a:buNone/>
            </a:pPr>
            <a:endParaRPr lang="en-US" altLang="ja-JP" sz="4000" dirty="0"/>
          </a:p>
          <a:p>
            <a:pPr marL="0" indent="0">
              <a:buNone/>
            </a:pPr>
            <a:r>
              <a:rPr kumimoji="1" lang="ja-JP" altLang="en-US" sz="4000" dirty="0"/>
              <a:t>②考え方の基本を知る</a:t>
            </a:r>
            <a:endParaRPr kumimoji="1" lang="en-US" altLang="ja-JP" sz="4000" dirty="0"/>
          </a:p>
          <a:p>
            <a:endParaRPr lang="en-US" altLang="ja-JP" sz="4000" dirty="0"/>
          </a:p>
          <a:p>
            <a:pPr marL="0" indent="0">
              <a:buNone/>
            </a:pPr>
            <a:r>
              <a:rPr lang="ja-JP" altLang="en-US" sz="4000" dirty="0"/>
              <a:t>③日々考える力を養うと仕事の効率が</a:t>
            </a:r>
            <a:endParaRPr lang="en-US" altLang="ja-JP" sz="4000" dirty="0"/>
          </a:p>
          <a:p>
            <a:pPr marL="0" indent="0">
              <a:buNone/>
            </a:pPr>
            <a:r>
              <a:rPr kumimoji="1" lang="ja-JP" altLang="en-US" sz="4000" dirty="0"/>
              <a:t>　飛躍的に上がる</a:t>
            </a:r>
          </a:p>
        </p:txBody>
      </p:sp>
    </p:spTree>
    <p:extLst>
      <p:ext uri="{BB962C8B-B14F-4D97-AF65-F5344CB8AC3E}">
        <p14:creationId xmlns:p14="http://schemas.microsoft.com/office/powerpoint/2010/main" val="1071590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E4EA2-70B1-4988-BBC8-290263977B6C}"/>
              </a:ext>
            </a:extLst>
          </p:cNvPr>
          <p:cNvSpPr>
            <a:spLocks noGrp="1"/>
          </p:cNvSpPr>
          <p:nvPr>
            <p:ph type="title"/>
          </p:nvPr>
        </p:nvSpPr>
        <p:spPr>
          <a:xfrm>
            <a:off x="838200" y="230524"/>
            <a:ext cx="10515600" cy="1325563"/>
          </a:xfrm>
        </p:spPr>
        <p:txBody>
          <a:bodyPr>
            <a:normAutofit/>
          </a:bodyPr>
          <a:lstStyle/>
          <a:p>
            <a:r>
              <a:rPr lang="ja-JP" altLang="en-US" sz="4000" dirty="0"/>
              <a:t>フレームワーク深堀思考</a:t>
            </a:r>
            <a:endParaRPr kumimoji="1" lang="ja-JP" altLang="en-US" sz="4000" dirty="0">
              <a:solidFill>
                <a:srgbClr val="FF0000"/>
              </a:solidFill>
            </a:endParaRPr>
          </a:p>
        </p:txBody>
      </p:sp>
      <p:sp>
        <p:nvSpPr>
          <p:cNvPr id="3" name="コンテンツ プレースホルダー 2">
            <a:extLst>
              <a:ext uri="{FF2B5EF4-FFF2-40B4-BE49-F238E27FC236}">
                <a16:creationId xmlns:a16="http://schemas.microsoft.com/office/drawing/2014/main" id="{75742293-B521-4D6D-8BE5-06BAFA3F83E0}"/>
              </a:ext>
            </a:extLst>
          </p:cNvPr>
          <p:cNvSpPr>
            <a:spLocks noGrp="1"/>
          </p:cNvSpPr>
          <p:nvPr>
            <p:ph idx="1"/>
          </p:nvPr>
        </p:nvSpPr>
        <p:spPr>
          <a:xfrm>
            <a:off x="521654" y="1512470"/>
            <a:ext cx="10832146" cy="5323594"/>
          </a:xfrm>
        </p:spPr>
        <p:txBody>
          <a:bodyPr>
            <a:normAutofit/>
          </a:bodyPr>
          <a:lstStyle/>
          <a:p>
            <a:pPr marL="0" indent="0">
              <a:buNone/>
            </a:pPr>
            <a:r>
              <a:rPr lang="ja-JP" altLang="en-US" dirty="0"/>
              <a:t>　</a:t>
            </a:r>
            <a:endParaRPr lang="en-US" altLang="ja-JP" dirty="0"/>
          </a:p>
          <a:p>
            <a:pPr marL="0" indent="0">
              <a:buNone/>
            </a:pPr>
            <a:endParaRPr lang="en-US" altLang="ja-JP" dirty="0"/>
          </a:p>
          <a:p>
            <a:pPr marL="0" indent="0">
              <a:buNone/>
            </a:pPr>
            <a:endParaRPr lang="en-US" altLang="ja-JP" dirty="0"/>
          </a:p>
        </p:txBody>
      </p:sp>
      <p:graphicFrame>
        <p:nvGraphicFramePr>
          <p:cNvPr id="4" name="図表 3">
            <a:extLst>
              <a:ext uri="{FF2B5EF4-FFF2-40B4-BE49-F238E27FC236}">
                <a16:creationId xmlns:a16="http://schemas.microsoft.com/office/drawing/2014/main" id="{35869A45-0831-479D-A668-84DFEC20F72C}"/>
              </a:ext>
            </a:extLst>
          </p:cNvPr>
          <p:cNvGraphicFramePr/>
          <p:nvPr/>
        </p:nvGraphicFramePr>
        <p:xfrm>
          <a:off x="521654" y="1925905"/>
          <a:ext cx="11009495" cy="49101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テキスト ボックス 4">
            <a:extLst>
              <a:ext uri="{FF2B5EF4-FFF2-40B4-BE49-F238E27FC236}">
                <a16:creationId xmlns:a16="http://schemas.microsoft.com/office/drawing/2014/main" id="{683C20C4-3F88-4A73-AAE5-29565FE5DB12}"/>
              </a:ext>
            </a:extLst>
          </p:cNvPr>
          <p:cNvSpPr txBox="1"/>
          <p:nvPr/>
        </p:nvSpPr>
        <p:spPr>
          <a:xfrm>
            <a:off x="383281" y="1406029"/>
            <a:ext cx="7776446" cy="584775"/>
          </a:xfrm>
          <a:prstGeom prst="rect">
            <a:avLst/>
          </a:prstGeom>
          <a:noFill/>
        </p:spPr>
        <p:txBody>
          <a:bodyPr wrap="square" rtlCol="0">
            <a:spAutoFit/>
          </a:bodyPr>
          <a:lstStyle/>
          <a:p>
            <a:r>
              <a:rPr kumimoji="1" lang="en-US" altLang="ja-JP" sz="3200" dirty="0"/>
              <a:t>EX:</a:t>
            </a:r>
            <a:r>
              <a:rPr kumimoji="1" lang="ja-JP" altLang="en-US" sz="3200" dirty="0"/>
              <a:t>　弊社の組織営業力の問題点はなにか</a:t>
            </a:r>
          </a:p>
        </p:txBody>
      </p:sp>
    </p:spTree>
    <p:extLst>
      <p:ext uri="{BB962C8B-B14F-4D97-AF65-F5344CB8AC3E}">
        <p14:creationId xmlns:p14="http://schemas.microsoft.com/office/powerpoint/2010/main" val="31865403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E4EA2-70B1-4988-BBC8-290263977B6C}"/>
              </a:ext>
            </a:extLst>
          </p:cNvPr>
          <p:cNvSpPr>
            <a:spLocks noGrp="1"/>
          </p:cNvSpPr>
          <p:nvPr>
            <p:ph type="title"/>
          </p:nvPr>
        </p:nvSpPr>
        <p:spPr>
          <a:xfrm>
            <a:off x="432979" y="230524"/>
            <a:ext cx="10920821" cy="1325563"/>
          </a:xfrm>
        </p:spPr>
        <p:txBody>
          <a:bodyPr>
            <a:normAutofit/>
          </a:bodyPr>
          <a:lstStyle/>
          <a:p>
            <a:r>
              <a:rPr lang="ja-JP" altLang="en-US" sz="4000" dirty="0"/>
              <a:t>フレームワーク深堀思考</a:t>
            </a:r>
            <a:endParaRPr kumimoji="1" lang="ja-JP" altLang="en-US" sz="4000" dirty="0">
              <a:solidFill>
                <a:srgbClr val="FF0000"/>
              </a:solidFill>
            </a:endParaRPr>
          </a:p>
        </p:txBody>
      </p:sp>
      <p:sp>
        <p:nvSpPr>
          <p:cNvPr id="3" name="コンテンツ プレースホルダー 2">
            <a:extLst>
              <a:ext uri="{FF2B5EF4-FFF2-40B4-BE49-F238E27FC236}">
                <a16:creationId xmlns:a16="http://schemas.microsoft.com/office/drawing/2014/main" id="{75742293-B521-4D6D-8BE5-06BAFA3F83E0}"/>
              </a:ext>
            </a:extLst>
          </p:cNvPr>
          <p:cNvSpPr>
            <a:spLocks noGrp="1"/>
          </p:cNvSpPr>
          <p:nvPr>
            <p:ph idx="1"/>
          </p:nvPr>
        </p:nvSpPr>
        <p:spPr>
          <a:xfrm>
            <a:off x="521654" y="1512470"/>
            <a:ext cx="10832146" cy="5323594"/>
          </a:xfrm>
        </p:spPr>
        <p:txBody>
          <a:bodyPr>
            <a:normAutofit/>
          </a:bodyPr>
          <a:lstStyle/>
          <a:p>
            <a:pPr marL="0" indent="0">
              <a:buNone/>
            </a:pPr>
            <a:r>
              <a:rPr lang="ja-JP" altLang="en-US" dirty="0"/>
              <a:t>　</a:t>
            </a:r>
            <a:endParaRPr lang="en-US" altLang="ja-JP" dirty="0"/>
          </a:p>
          <a:p>
            <a:pPr marL="0" indent="0">
              <a:buNone/>
            </a:pPr>
            <a:endParaRPr lang="en-US" altLang="ja-JP" dirty="0"/>
          </a:p>
          <a:p>
            <a:pPr marL="0" indent="0">
              <a:buNone/>
            </a:pPr>
            <a:endParaRPr lang="en-US" altLang="ja-JP" dirty="0"/>
          </a:p>
        </p:txBody>
      </p:sp>
      <p:sp>
        <p:nvSpPr>
          <p:cNvPr id="5" name="テキスト ボックス 4">
            <a:extLst>
              <a:ext uri="{FF2B5EF4-FFF2-40B4-BE49-F238E27FC236}">
                <a16:creationId xmlns:a16="http://schemas.microsoft.com/office/drawing/2014/main" id="{683C20C4-3F88-4A73-AAE5-29565FE5DB12}"/>
              </a:ext>
            </a:extLst>
          </p:cNvPr>
          <p:cNvSpPr txBox="1"/>
          <p:nvPr/>
        </p:nvSpPr>
        <p:spPr>
          <a:xfrm>
            <a:off x="432979" y="1508309"/>
            <a:ext cx="11009495" cy="830997"/>
          </a:xfrm>
          <a:prstGeom prst="rect">
            <a:avLst/>
          </a:prstGeom>
          <a:noFill/>
        </p:spPr>
        <p:txBody>
          <a:bodyPr wrap="square" rtlCol="0">
            <a:spAutoFit/>
          </a:bodyPr>
          <a:lstStyle/>
          <a:p>
            <a:r>
              <a:rPr lang="ja-JP" altLang="en-US" sz="2400" dirty="0"/>
              <a:t>例</a:t>
            </a:r>
            <a:r>
              <a:rPr kumimoji="1" lang="en-US" altLang="ja-JP" sz="2400" dirty="0"/>
              <a:t>:</a:t>
            </a:r>
            <a:r>
              <a:rPr kumimoji="1" lang="ja-JP" altLang="en-US" sz="2400" dirty="0"/>
              <a:t>　自己の営業成果を上げるための課題を深堀してボトルネックの課題を見つ　　</a:t>
            </a:r>
            <a:endParaRPr kumimoji="1" lang="en-US" altLang="ja-JP" sz="2400" dirty="0"/>
          </a:p>
          <a:p>
            <a:r>
              <a:rPr lang="ja-JP" altLang="en-US" sz="2400" dirty="0"/>
              <a:t>　　</a:t>
            </a:r>
            <a:r>
              <a:rPr kumimoji="1" lang="ja-JP" altLang="en-US" sz="2400" dirty="0"/>
              <a:t>けてください</a:t>
            </a:r>
          </a:p>
        </p:txBody>
      </p:sp>
      <p:graphicFrame>
        <p:nvGraphicFramePr>
          <p:cNvPr id="6" name="図表 5">
            <a:extLst>
              <a:ext uri="{FF2B5EF4-FFF2-40B4-BE49-F238E27FC236}">
                <a16:creationId xmlns:a16="http://schemas.microsoft.com/office/drawing/2014/main" id="{96DD7DCC-99A3-42B4-86C2-EAECC73A73F8}"/>
              </a:ext>
            </a:extLst>
          </p:cNvPr>
          <p:cNvGraphicFramePr/>
          <p:nvPr>
            <p:extLst>
              <p:ext uri="{D42A27DB-BD31-4B8C-83A1-F6EECF244321}">
                <p14:modId xmlns:p14="http://schemas.microsoft.com/office/powerpoint/2010/main" val="2792158730"/>
              </p:ext>
            </p:extLst>
          </p:nvPr>
        </p:nvGraphicFramePr>
        <p:xfrm>
          <a:off x="1379913" y="2543695"/>
          <a:ext cx="9293629" cy="3832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81264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E4EA2-70B1-4988-BBC8-290263977B6C}"/>
              </a:ext>
            </a:extLst>
          </p:cNvPr>
          <p:cNvSpPr>
            <a:spLocks noGrp="1"/>
          </p:cNvSpPr>
          <p:nvPr>
            <p:ph type="title"/>
          </p:nvPr>
        </p:nvSpPr>
        <p:spPr/>
        <p:txBody>
          <a:bodyPr>
            <a:normAutofit/>
          </a:bodyPr>
          <a:lstStyle/>
          <a:p>
            <a:r>
              <a:rPr lang="ja-JP" altLang="en-US" sz="4000" dirty="0"/>
              <a:t>フレームワーク深堀思考</a:t>
            </a:r>
            <a:endParaRPr kumimoji="1" lang="ja-JP" altLang="en-US" sz="4000" dirty="0">
              <a:solidFill>
                <a:srgbClr val="FF0000"/>
              </a:solidFill>
            </a:endParaRPr>
          </a:p>
        </p:txBody>
      </p:sp>
      <p:sp>
        <p:nvSpPr>
          <p:cNvPr id="3" name="コンテンツ プレースホルダー 2">
            <a:extLst>
              <a:ext uri="{FF2B5EF4-FFF2-40B4-BE49-F238E27FC236}">
                <a16:creationId xmlns:a16="http://schemas.microsoft.com/office/drawing/2014/main" id="{75742293-B521-4D6D-8BE5-06BAFA3F83E0}"/>
              </a:ext>
            </a:extLst>
          </p:cNvPr>
          <p:cNvSpPr>
            <a:spLocks noGrp="1"/>
          </p:cNvSpPr>
          <p:nvPr>
            <p:ph idx="1"/>
          </p:nvPr>
        </p:nvSpPr>
        <p:spPr>
          <a:xfrm>
            <a:off x="747423" y="1493279"/>
            <a:ext cx="11258384" cy="4999596"/>
          </a:xfrm>
        </p:spPr>
        <p:txBody>
          <a:bodyPr>
            <a:normAutofit/>
          </a:bodyPr>
          <a:lstStyle/>
          <a:p>
            <a:pPr marL="0" indent="0">
              <a:buNone/>
            </a:pPr>
            <a:r>
              <a:rPr lang="ja-JP" altLang="en-US" sz="3600" dirty="0"/>
              <a:t>フレームワークの留意点</a:t>
            </a:r>
            <a:endParaRPr lang="en-US" altLang="ja-JP" sz="3600" dirty="0"/>
          </a:p>
          <a:p>
            <a:pPr marL="0" indent="0">
              <a:buNone/>
            </a:pPr>
            <a:endParaRPr lang="en-US" altLang="ja-JP" sz="1050" dirty="0"/>
          </a:p>
          <a:p>
            <a:pPr marL="0" indent="0">
              <a:buNone/>
            </a:pPr>
            <a:r>
              <a:rPr lang="ja-JP" altLang="en-US" sz="3600" dirty="0"/>
              <a:t>　フレームワークを決めて、それに従って</a:t>
            </a:r>
            <a:endParaRPr lang="en-US" altLang="ja-JP" sz="3600" dirty="0"/>
          </a:p>
          <a:p>
            <a:pPr marL="0" indent="0">
              <a:buNone/>
            </a:pPr>
            <a:r>
              <a:rPr lang="ja-JP" altLang="en-US" sz="3600" dirty="0"/>
              <a:t>　アイデアを出すのは　ある切り口に従った</a:t>
            </a:r>
            <a:endParaRPr lang="en-US" altLang="ja-JP" sz="3600" dirty="0"/>
          </a:p>
          <a:p>
            <a:pPr marL="0" indent="0">
              <a:buNone/>
            </a:pPr>
            <a:r>
              <a:rPr lang="ja-JP" altLang="en-US" sz="3600" dirty="0"/>
              <a:t>　アイデアしか出なくなるリスクがある</a:t>
            </a:r>
            <a:endParaRPr lang="en-US" altLang="ja-JP" sz="3600" dirty="0"/>
          </a:p>
          <a:p>
            <a:pPr marL="0" indent="0">
              <a:buNone/>
            </a:pPr>
            <a:endParaRPr lang="en-US" altLang="ja-JP" sz="3600" dirty="0"/>
          </a:p>
          <a:p>
            <a:pPr marL="0" indent="0">
              <a:buNone/>
            </a:pPr>
            <a:r>
              <a:rPr lang="ja-JP" altLang="en-US" sz="3600" dirty="0"/>
              <a:t>　まずフリーにアイデアを出してから最適な</a:t>
            </a:r>
            <a:endParaRPr lang="en-US" altLang="ja-JP" sz="3600" dirty="0"/>
          </a:p>
          <a:p>
            <a:pPr marL="0" indent="0">
              <a:buNone/>
            </a:pPr>
            <a:r>
              <a:rPr lang="ja-JP" altLang="en-US" sz="3600" dirty="0"/>
              <a:t>　フレームワークを選ぶ</a:t>
            </a:r>
            <a:endParaRPr lang="en-US" altLang="ja-JP" sz="3600" dirty="0"/>
          </a:p>
          <a:p>
            <a:pPr marL="0" indent="0">
              <a:buNone/>
            </a:pPr>
            <a:endParaRPr lang="en-US" altLang="ja-JP" sz="800" dirty="0"/>
          </a:p>
          <a:p>
            <a:pPr marL="0" indent="0">
              <a:buNone/>
            </a:pPr>
            <a:endParaRPr lang="en-US" altLang="ja-JP" sz="800" dirty="0"/>
          </a:p>
          <a:p>
            <a:pPr marL="0" indent="0">
              <a:buNone/>
            </a:pPr>
            <a:endParaRPr lang="en-US" altLang="ja-JP" sz="800" dirty="0"/>
          </a:p>
          <a:p>
            <a:pPr marL="0" indent="0">
              <a:buNone/>
            </a:pPr>
            <a:endParaRPr lang="en-US" altLang="ja-JP" sz="800" dirty="0"/>
          </a:p>
        </p:txBody>
      </p:sp>
      <p:sp>
        <p:nvSpPr>
          <p:cNvPr id="4" name="矢印: 下 3">
            <a:extLst>
              <a:ext uri="{FF2B5EF4-FFF2-40B4-BE49-F238E27FC236}">
                <a16:creationId xmlns:a16="http://schemas.microsoft.com/office/drawing/2014/main" id="{5BFBA35D-4E8E-4534-AC68-60E4314BF2E0}"/>
              </a:ext>
            </a:extLst>
          </p:cNvPr>
          <p:cNvSpPr/>
          <p:nvPr/>
        </p:nvSpPr>
        <p:spPr>
          <a:xfrm>
            <a:off x="4174435" y="4325510"/>
            <a:ext cx="890546" cy="4055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630757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E4EA2-70B1-4988-BBC8-290263977B6C}"/>
              </a:ext>
            </a:extLst>
          </p:cNvPr>
          <p:cNvSpPr>
            <a:spLocks noGrp="1"/>
          </p:cNvSpPr>
          <p:nvPr>
            <p:ph type="title"/>
          </p:nvPr>
        </p:nvSpPr>
        <p:spPr/>
        <p:txBody>
          <a:bodyPr/>
          <a:lstStyle/>
          <a:p>
            <a:r>
              <a:rPr lang="ja-JP" altLang="en-US" dirty="0"/>
              <a:t>抽象化思考</a:t>
            </a:r>
            <a:endParaRPr kumimoji="1" lang="ja-JP" altLang="en-US" dirty="0"/>
          </a:p>
        </p:txBody>
      </p:sp>
      <p:sp>
        <p:nvSpPr>
          <p:cNvPr id="3" name="コンテンツ プレースホルダー 2">
            <a:extLst>
              <a:ext uri="{FF2B5EF4-FFF2-40B4-BE49-F238E27FC236}">
                <a16:creationId xmlns:a16="http://schemas.microsoft.com/office/drawing/2014/main" id="{75742293-B521-4D6D-8BE5-06BAFA3F83E0}"/>
              </a:ext>
            </a:extLst>
          </p:cNvPr>
          <p:cNvSpPr>
            <a:spLocks noGrp="1"/>
          </p:cNvSpPr>
          <p:nvPr>
            <p:ph idx="1"/>
          </p:nvPr>
        </p:nvSpPr>
        <p:spPr>
          <a:xfrm>
            <a:off x="531743" y="1823485"/>
            <a:ext cx="11260041" cy="4351338"/>
          </a:xfrm>
        </p:spPr>
        <p:txBody>
          <a:bodyPr>
            <a:normAutofit/>
          </a:bodyPr>
          <a:lstStyle/>
          <a:p>
            <a:pPr marL="0" indent="0">
              <a:buNone/>
            </a:pPr>
            <a:r>
              <a:rPr kumimoji="1" lang="ja-JP" altLang="en-US" dirty="0"/>
              <a:t>　</a:t>
            </a:r>
            <a:r>
              <a:rPr kumimoji="1" lang="ja-JP" altLang="en-US" sz="4000" dirty="0"/>
              <a:t>抽象化思考とは</a:t>
            </a:r>
            <a:endParaRPr kumimoji="1" lang="en-US" altLang="ja-JP" sz="4000" dirty="0"/>
          </a:p>
          <a:p>
            <a:pPr marL="0" indent="0">
              <a:buNone/>
            </a:pPr>
            <a:endParaRPr lang="en-US" altLang="ja-JP" sz="900" dirty="0"/>
          </a:p>
          <a:p>
            <a:pPr marL="0" indent="0">
              <a:buNone/>
            </a:pPr>
            <a:r>
              <a:rPr lang="ja-JP" altLang="en-US" sz="3600" dirty="0"/>
              <a:t>①対象の最大の特徴を単純化・モデル化する</a:t>
            </a:r>
            <a:endParaRPr lang="en-US" altLang="ja-JP" sz="3600" dirty="0"/>
          </a:p>
          <a:p>
            <a:pPr marL="0" indent="0">
              <a:buNone/>
            </a:pPr>
            <a:endParaRPr lang="en-US" altLang="ja-JP" sz="3600" dirty="0"/>
          </a:p>
          <a:p>
            <a:pPr marL="0" indent="0">
              <a:buNone/>
            </a:pPr>
            <a:r>
              <a:rPr lang="ja-JP" altLang="en-US" sz="3600" dirty="0"/>
              <a:t>②抽象レベルで一般解を導き出す</a:t>
            </a:r>
            <a:endParaRPr lang="en-US" altLang="ja-JP" sz="3600" dirty="0"/>
          </a:p>
          <a:p>
            <a:pPr marL="0" indent="0">
              <a:buNone/>
            </a:pPr>
            <a:endParaRPr lang="en-US" altLang="ja-JP" sz="3600" dirty="0"/>
          </a:p>
          <a:p>
            <a:pPr marL="0" indent="0">
              <a:buNone/>
            </a:pPr>
            <a:r>
              <a:rPr lang="ja-JP" altLang="en-US" sz="3600" dirty="0"/>
              <a:t>③それを再び具体化して個別解を導き出す</a:t>
            </a:r>
            <a:endParaRPr lang="en-US" altLang="ja-JP" sz="3600" dirty="0"/>
          </a:p>
        </p:txBody>
      </p:sp>
      <p:sp>
        <p:nvSpPr>
          <p:cNvPr id="4" name="矢印: 下 3">
            <a:extLst>
              <a:ext uri="{FF2B5EF4-FFF2-40B4-BE49-F238E27FC236}">
                <a16:creationId xmlns:a16="http://schemas.microsoft.com/office/drawing/2014/main" id="{EBAD5B20-BE92-4373-976A-593612AB7DA0}"/>
              </a:ext>
            </a:extLst>
          </p:cNvPr>
          <p:cNvSpPr/>
          <p:nvPr/>
        </p:nvSpPr>
        <p:spPr>
          <a:xfrm>
            <a:off x="4086970" y="3429000"/>
            <a:ext cx="1224501" cy="3955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矢印: 下 4">
            <a:extLst>
              <a:ext uri="{FF2B5EF4-FFF2-40B4-BE49-F238E27FC236}">
                <a16:creationId xmlns:a16="http://schemas.microsoft.com/office/drawing/2014/main" id="{D9B1E6CA-E285-404D-8FC7-ED651C523893}"/>
              </a:ext>
            </a:extLst>
          </p:cNvPr>
          <p:cNvSpPr/>
          <p:nvPr/>
        </p:nvSpPr>
        <p:spPr>
          <a:xfrm>
            <a:off x="4086970" y="4725711"/>
            <a:ext cx="1224501" cy="3955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261631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E4EA2-70B1-4988-BBC8-290263977B6C}"/>
              </a:ext>
            </a:extLst>
          </p:cNvPr>
          <p:cNvSpPr>
            <a:spLocks noGrp="1"/>
          </p:cNvSpPr>
          <p:nvPr>
            <p:ph type="title"/>
          </p:nvPr>
        </p:nvSpPr>
        <p:spPr/>
        <p:txBody>
          <a:bodyPr/>
          <a:lstStyle/>
          <a:p>
            <a:r>
              <a:rPr lang="ja-JP" altLang="en-US"/>
              <a:t>抽象化思考</a:t>
            </a:r>
            <a:endParaRPr kumimoji="1" lang="ja-JP" altLang="en-US" dirty="0">
              <a:solidFill>
                <a:srgbClr val="FF0000"/>
              </a:solidFill>
            </a:endParaRPr>
          </a:p>
        </p:txBody>
      </p:sp>
      <p:sp>
        <p:nvSpPr>
          <p:cNvPr id="3" name="コンテンツ プレースホルダー 2">
            <a:extLst>
              <a:ext uri="{FF2B5EF4-FFF2-40B4-BE49-F238E27FC236}">
                <a16:creationId xmlns:a16="http://schemas.microsoft.com/office/drawing/2014/main" id="{75742293-B521-4D6D-8BE5-06BAFA3F83E0}"/>
              </a:ext>
            </a:extLst>
          </p:cNvPr>
          <p:cNvSpPr>
            <a:spLocks noGrp="1"/>
          </p:cNvSpPr>
          <p:nvPr>
            <p:ph idx="1"/>
          </p:nvPr>
        </p:nvSpPr>
        <p:spPr>
          <a:xfrm>
            <a:off x="531743" y="1823485"/>
            <a:ext cx="11260041" cy="4351338"/>
          </a:xfrm>
        </p:spPr>
        <p:txBody>
          <a:bodyPr>
            <a:normAutofit/>
          </a:bodyPr>
          <a:lstStyle/>
          <a:p>
            <a:pPr marL="0" indent="0">
              <a:buNone/>
            </a:pPr>
            <a:r>
              <a:rPr kumimoji="1" lang="ja-JP" altLang="en-US" dirty="0"/>
              <a:t>　</a:t>
            </a:r>
            <a:endParaRPr kumimoji="1" lang="ja-JP" altLang="en-US" sz="3600" dirty="0"/>
          </a:p>
        </p:txBody>
      </p:sp>
      <p:graphicFrame>
        <p:nvGraphicFramePr>
          <p:cNvPr id="5" name="図表 4">
            <a:extLst>
              <a:ext uri="{FF2B5EF4-FFF2-40B4-BE49-F238E27FC236}">
                <a16:creationId xmlns:a16="http://schemas.microsoft.com/office/drawing/2014/main" id="{CA31D696-AB96-4E71-B348-0E0EFDAA3A53}"/>
              </a:ext>
            </a:extLst>
          </p:cNvPr>
          <p:cNvGraphicFramePr/>
          <p:nvPr>
            <p:extLst>
              <p:ext uri="{D42A27DB-BD31-4B8C-83A1-F6EECF244321}">
                <p14:modId xmlns:p14="http://schemas.microsoft.com/office/powerpoint/2010/main" val="2553600308"/>
              </p:ext>
            </p:extLst>
          </p:nvPr>
        </p:nvGraphicFramePr>
        <p:xfrm>
          <a:off x="1753705" y="576543"/>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矢印: U ターン 5">
            <a:extLst>
              <a:ext uri="{FF2B5EF4-FFF2-40B4-BE49-F238E27FC236}">
                <a16:creationId xmlns:a16="http://schemas.microsoft.com/office/drawing/2014/main" id="{AC6EA0F1-EAE7-4000-AECF-C9748A9D4233}"/>
              </a:ext>
            </a:extLst>
          </p:cNvPr>
          <p:cNvSpPr/>
          <p:nvPr/>
        </p:nvSpPr>
        <p:spPr>
          <a:xfrm>
            <a:off x="3275936" y="2983211"/>
            <a:ext cx="4993421" cy="1652399"/>
          </a:xfrm>
          <a:prstGeom prst="uturnArrow">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テキスト ボックス 6">
            <a:extLst>
              <a:ext uri="{FF2B5EF4-FFF2-40B4-BE49-F238E27FC236}">
                <a16:creationId xmlns:a16="http://schemas.microsoft.com/office/drawing/2014/main" id="{AA18B939-8EF0-472E-A655-1A13D12D1CCF}"/>
              </a:ext>
            </a:extLst>
          </p:cNvPr>
          <p:cNvSpPr txBox="1"/>
          <p:nvPr/>
        </p:nvSpPr>
        <p:spPr>
          <a:xfrm>
            <a:off x="2695492" y="3675988"/>
            <a:ext cx="2019631" cy="646331"/>
          </a:xfrm>
          <a:prstGeom prst="rect">
            <a:avLst/>
          </a:prstGeom>
          <a:noFill/>
        </p:spPr>
        <p:txBody>
          <a:bodyPr wrap="square" rtlCol="0">
            <a:spAutoFit/>
          </a:bodyPr>
          <a:lstStyle/>
          <a:p>
            <a:r>
              <a:rPr kumimoji="1" lang="ja-JP" altLang="en-US" sz="3600" dirty="0">
                <a:solidFill>
                  <a:srgbClr val="FF0000"/>
                </a:solidFill>
              </a:rPr>
              <a:t>抽象化</a:t>
            </a:r>
          </a:p>
        </p:txBody>
      </p:sp>
      <p:sp>
        <p:nvSpPr>
          <p:cNvPr id="8" name="テキスト ボックス 7">
            <a:extLst>
              <a:ext uri="{FF2B5EF4-FFF2-40B4-BE49-F238E27FC236}">
                <a16:creationId xmlns:a16="http://schemas.microsoft.com/office/drawing/2014/main" id="{3B42C508-5DE0-4616-8958-2F4199738712}"/>
              </a:ext>
            </a:extLst>
          </p:cNvPr>
          <p:cNvSpPr txBox="1"/>
          <p:nvPr/>
        </p:nvSpPr>
        <p:spPr>
          <a:xfrm>
            <a:off x="4460682" y="1880802"/>
            <a:ext cx="2714045" cy="646331"/>
          </a:xfrm>
          <a:prstGeom prst="rect">
            <a:avLst/>
          </a:prstGeom>
          <a:noFill/>
        </p:spPr>
        <p:txBody>
          <a:bodyPr wrap="square" rtlCol="0">
            <a:spAutoFit/>
          </a:bodyPr>
          <a:lstStyle/>
          <a:p>
            <a:r>
              <a:rPr kumimoji="1" lang="ja-JP" altLang="en-US" sz="3600" dirty="0">
                <a:solidFill>
                  <a:srgbClr val="FF0000"/>
                </a:solidFill>
              </a:rPr>
              <a:t>解法の適用</a:t>
            </a:r>
          </a:p>
        </p:txBody>
      </p:sp>
      <p:sp>
        <p:nvSpPr>
          <p:cNvPr id="9" name="テキスト ボックス 8">
            <a:extLst>
              <a:ext uri="{FF2B5EF4-FFF2-40B4-BE49-F238E27FC236}">
                <a16:creationId xmlns:a16="http://schemas.microsoft.com/office/drawing/2014/main" id="{5D92C34C-E202-49C0-848E-E70540AC97EB}"/>
              </a:ext>
            </a:extLst>
          </p:cNvPr>
          <p:cNvSpPr txBox="1"/>
          <p:nvPr/>
        </p:nvSpPr>
        <p:spPr>
          <a:xfrm>
            <a:off x="8152737" y="3755920"/>
            <a:ext cx="2019631" cy="646331"/>
          </a:xfrm>
          <a:prstGeom prst="rect">
            <a:avLst/>
          </a:prstGeom>
          <a:noFill/>
        </p:spPr>
        <p:txBody>
          <a:bodyPr wrap="square" rtlCol="0">
            <a:spAutoFit/>
          </a:bodyPr>
          <a:lstStyle/>
          <a:p>
            <a:r>
              <a:rPr kumimoji="1" lang="ja-JP" altLang="en-US" sz="3600" dirty="0">
                <a:solidFill>
                  <a:srgbClr val="FF0000"/>
                </a:solidFill>
              </a:rPr>
              <a:t>具体化</a:t>
            </a:r>
          </a:p>
        </p:txBody>
      </p:sp>
      <p:sp>
        <p:nvSpPr>
          <p:cNvPr id="10" name="テキスト ボックス 9">
            <a:extLst>
              <a:ext uri="{FF2B5EF4-FFF2-40B4-BE49-F238E27FC236}">
                <a16:creationId xmlns:a16="http://schemas.microsoft.com/office/drawing/2014/main" id="{7E48BFCA-5588-4DF9-882D-FF024E74E007}"/>
              </a:ext>
            </a:extLst>
          </p:cNvPr>
          <p:cNvSpPr txBox="1"/>
          <p:nvPr/>
        </p:nvSpPr>
        <p:spPr>
          <a:xfrm>
            <a:off x="531743" y="2639545"/>
            <a:ext cx="1329633" cy="646331"/>
          </a:xfrm>
          <a:prstGeom prst="rect">
            <a:avLst/>
          </a:prstGeom>
          <a:noFill/>
        </p:spPr>
        <p:txBody>
          <a:bodyPr wrap="square" rtlCol="0">
            <a:spAutoFit/>
          </a:bodyPr>
          <a:lstStyle/>
          <a:p>
            <a:r>
              <a:rPr kumimoji="1" lang="ja-JP" altLang="en-US" b="1" dirty="0"/>
              <a:t>抽　象</a:t>
            </a:r>
            <a:endParaRPr kumimoji="1" lang="en-US" altLang="ja-JP" b="1" dirty="0"/>
          </a:p>
          <a:p>
            <a:r>
              <a:rPr lang="ja-JP" altLang="en-US" b="1" dirty="0"/>
              <a:t>レベル</a:t>
            </a:r>
            <a:endParaRPr kumimoji="1" lang="ja-JP" altLang="en-US" b="1" dirty="0"/>
          </a:p>
        </p:txBody>
      </p:sp>
      <p:sp>
        <p:nvSpPr>
          <p:cNvPr id="11" name="テキスト ボックス 10">
            <a:extLst>
              <a:ext uri="{FF2B5EF4-FFF2-40B4-BE49-F238E27FC236}">
                <a16:creationId xmlns:a16="http://schemas.microsoft.com/office/drawing/2014/main" id="{640520C5-D704-46C5-AF6C-984CD01E1A1E}"/>
              </a:ext>
            </a:extLst>
          </p:cNvPr>
          <p:cNvSpPr txBox="1"/>
          <p:nvPr/>
        </p:nvSpPr>
        <p:spPr>
          <a:xfrm>
            <a:off x="531743" y="4517378"/>
            <a:ext cx="1329633" cy="646331"/>
          </a:xfrm>
          <a:prstGeom prst="rect">
            <a:avLst/>
          </a:prstGeom>
          <a:noFill/>
        </p:spPr>
        <p:txBody>
          <a:bodyPr wrap="square" rtlCol="0">
            <a:spAutoFit/>
          </a:bodyPr>
          <a:lstStyle/>
          <a:p>
            <a:r>
              <a:rPr kumimoji="1" lang="ja-JP" altLang="en-US" b="1" dirty="0"/>
              <a:t>具　体</a:t>
            </a:r>
            <a:endParaRPr kumimoji="1" lang="en-US" altLang="ja-JP" b="1" dirty="0"/>
          </a:p>
          <a:p>
            <a:r>
              <a:rPr lang="ja-JP" altLang="en-US" b="1" dirty="0"/>
              <a:t>レベル</a:t>
            </a:r>
            <a:endParaRPr kumimoji="1" lang="ja-JP" altLang="en-US" b="1" dirty="0"/>
          </a:p>
        </p:txBody>
      </p:sp>
    </p:spTree>
    <p:extLst>
      <p:ext uri="{BB962C8B-B14F-4D97-AF65-F5344CB8AC3E}">
        <p14:creationId xmlns:p14="http://schemas.microsoft.com/office/powerpoint/2010/main" val="3565961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E4EA2-70B1-4988-BBC8-290263977B6C}"/>
              </a:ext>
            </a:extLst>
          </p:cNvPr>
          <p:cNvSpPr>
            <a:spLocks noGrp="1"/>
          </p:cNvSpPr>
          <p:nvPr>
            <p:ph type="title"/>
          </p:nvPr>
        </p:nvSpPr>
        <p:spPr/>
        <p:txBody>
          <a:bodyPr/>
          <a:lstStyle/>
          <a:p>
            <a:r>
              <a:rPr lang="ja-JP" altLang="en-US" dirty="0"/>
              <a:t>抽象化思考</a:t>
            </a:r>
            <a:endParaRPr kumimoji="1" lang="ja-JP" altLang="en-US" dirty="0">
              <a:solidFill>
                <a:srgbClr val="FF0000"/>
              </a:solidFill>
            </a:endParaRPr>
          </a:p>
        </p:txBody>
      </p:sp>
      <p:sp>
        <p:nvSpPr>
          <p:cNvPr id="3" name="コンテンツ プレースホルダー 2">
            <a:extLst>
              <a:ext uri="{FF2B5EF4-FFF2-40B4-BE49-F238E27FC236}">
                <a16:creationId xmlns:a16="http://schemas.microsoft.com/office/drawing/2014/main" id="{75742293-B521-4D6D-8BE5-06BAFA3F83E0}"/>
              </a:ext>
            </a:extLst>
          </p:cNvPr>
          <p:cNvSpPr>
            <a:spLocks noGrp="1"/>
          </p:cNvSpPr>
          <p:nvPr>
            <p:ph idx="1"/>
          </p:nvPr>
        </p:nvSpPr>
        <p:spPr>
          <a:xfrm>
            <a:off x="531743" y="1823485"/>
            <a:ext cx="11260041" cy="4351338"/>
          </a:xfrm>
        </p:spPr>
        <p:txBody>
          <a:bodyPr>
            <a:normAutofit/>
          </a:bodyPr>
          <a:lstStyle/>
          <a:p>
            <a:pPr marL="0" indent="0">
              <a:buNone/>
            </a:pPr>
            <a:r>
              <a:rPr kumimoji="1" lang="ja-JP" altLang="en-US" dirty="0"/>
              <a:t>　</a:t>
            </a:r>
            <a:endParaRPr kumimoji="1" lang="ja-JP" altLang="en-US" sz="3600" dirty="0"/>
          </a:p>
        </p:txBody>
      </p:sp>
      <p:graphicFrame>
        <p:nvGraphicFramePr>
          <p:cNvPr id="5" name="図表 4">
            <a:extLst>
              <a:ext uri="{FF2B5EF4-FFF2-40B4-BE49-F238E27FC236}">
                <a16:creationId xmlns:a16="http://schemas.microsoft.com/office/drawing/2014/main" id="{CA31D696-AB96-4E71-B348-0E0EFDAA3A53}"/>
              </a:ext>
            </a:extLst>
          </p:cNvPr>
          <p:cNvGraphicFramePr/>
          <p:nvPr>
            <p:extLst>
              <p:ext uri="{D42A27DB-BD31-4B8C-83A1-F6EECF244321}">
                <p14:modId xmlns:p14="http://schemas.microsoft.com/office/powerpoint/2010/main" val="2622261240"/>
              </p:ext>
            </p:extLst>
          </p:nvPr>
        </p:nvGraphicFramePr>
        <p:xfrm>
          <a:off x="1753705" y="576543"/>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矢印: U ターン 5">
            <a:extLst>
              <a:ext uri="{FF2B5EF4-FFF2-40B4-BE49-F238E27FC236}">
                <a16:creationId xmlns:a16="http://schemas.microsoft.com/office/drawing/2014/main" id="{AC6EA0F1-EAE7-4000-AECF-C9748A9D4233}"/>
              </a:ext>
            </a:extLst>
          </p:cNvPr>
          <p:cNvSpPr/>
          <p:nvPr/>
        </p:nvSpPr>
        <p:spPr>
          <a:xfrm>
            <a:off x="3275936" y="2983211"/>
            <a:ext cx="4993421" cy="1652399"/>
          </a:xfrm>
          <a:prstGeom prst="uturnArrow">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テキスト ボックス 6">
            <a:extLst>
              <a:ext uri="{FF2B5EF4-FFF2-40B4-BE49-F238E27FC236}">
                <a16:creationId xmlns:a16="http://schemas.microsoft.com/office/drawing/2014/main" id="{AA18B939-8EF0-472E-A655-1A13D12D1CCF}"/>
              </a:ext>
            </a:extLst>
          </p:cNvPr>
          <p:cNvSpPr txBox="1"/>
          <p:nvPr/>
        </p:nvSpPr>
        <p:spPr>
          <a:xfrm>
            <a:off x="2695492" y="3675988"/>
            <a:ext cx="2019631" cy="646331"/>
          </a:xfrm>
          <a:prstGeom prst="rect">
            <a:avLst/>
          </a:prstGeom>
          <a:noFill/>
        </p:spPr>
        <p:txBody>
          <a:bodyPr wrap="square" rtlCol="0">
            <a:spAutoFit/>
          </a:bodyPr>
          <a:lstStyle/>
          <a:p>
            <a:r>
              <a:rPr kumimoji="1" lang="ja-JP" altLang="en-US" sz="3600" dirty="0">
                <a:solidFill>
                  <a:srgbClr val="FF0000"/>
                </a:solidFill>
              </a:rPr>
              <a:t>抽象化</a:t>
            </a:r>
          </a:p>
        </p:txBody>
      </p:sp>
      <p:sp>
        <p:nvSpPr>
          <p:cNvPr id="8" name="テキスト ボックス 7">
            <a:extLst>
              <a:ext uri="{FF2B5EF4-FFF2-40B4-BE49-F238E27FC236}">
                <a16:creationId xmlns:a16="http://schemas.microsoft.com/office/drawing/2014/main" id="{3B42C508-5DE0-4616-8958-2F4199738712}"/>
              </a:ext>
            </a:extLst>
          </p:cNvPr>
          <p:cNvSpPr txBox="1"/>
          <p:nvPr/>
        </p:nvSpPr>
        <p:spPr>
          <a:xfrm>
            <a:off x="4913905" y="1802267"/>
            <a:ext cx="1574358" cy="923330"/>
          </a:xfrm>
          <a:prstGeom prst="rect">
            <a:avLst/>
          </a:prstGeom>
          <a:noFill/>
        </p:spPr>
        <p:txBody>
          <a:bodyPr wrap="square" rtlCol="0">
            <a:spAutoFit/>
          </a:bodyPr>
          <a:lstStyle/>
          <a:p>
            <a:r>
              <a:rPr kumimoji="1" lang="ja-JP" altLang="en-US" sz="5400" b="1" dirty="0"/>
              <a:t>改革</a:t>
            </a:r>
          </a:p>
        </p:txBody>
      </p:sp>
      <p:sp>
        <p:nvSpPr>
          <p:cNvPr id="9" name="テキスト ボックス 8">
            <a:extLst>
              <a:ext uri="{FF2B5EF4-FFF2-40B4-BE49-F238E27FC236}">
                <a16:creationId xmlns:a16="http://schemas.microsoft.com/office/drawing/2014/main" id="{5D92C34C-E202-49C0-848E-E70540AC97EB}"/>
              </a:ext>
            </a:extLst>
          </p:cNvPr>
          <p:cNvSpPr txBox="1"/>
          <p:nvPr/>
        </p:nvSpPr>
        <p:spPr>
          <a:xfrm>
            <a:off x="8152737" y="3755920"/>
            <a:ext cx="2019631" cy="646331"/>
          </a:xfrm>
          <a:prstGeom prst="rect">
            <a:avLst/>
          </a:prstGeom>
          <a:noFill/>
        </p:spPr>
        <p:txBody>
          <a:bodyPr wrap="square" rtlCol="0">
            <a:spAutoFit/>
          </a:bodyPr>
          <a:lstStyle/>
          <a:p>
            <a:r>
              <a:rPr kumimoji="1" lang="ja-JP" altLang="en-US" sz="3600" dirty="0">
                <a:solidFill>
                  <a:srgbClr val="FF0000"/>
                </a:solidFill>
              </a:rPr>
              <a:t>具体化</a:t>
            </a:r>
          </a:p>
        </p:txBody>
      </p:sp>
      <p:sp>
        <p:nvSpPr>
          <p:cNvPr id="10" name="テキスト ボックス 9">
            <a:extLst>
              <a:ext uri="{FF2B5EF4-FFF2-40B4-BE49-F238E27FC236}">
                <a16:creationId xmlns:a16="http://schemas.microsoft.com/office/drawing/2014/main" id="{7E48BFCA-5588-4DF9-882D-FF024E74E007}"/>
              </a:ext>
            </a:extLst>
          </p:cNvPr>
          <p:cNvSpPr txBox="1"/>
          <p:nvPr/>
        </p:nvSpPr>
        <p:spPr>
          <a:xfrm>
            <a:off x="531743" y="2639545"/>
            <a:ext cx="1329633" cy="646331"/>
          </a:xfrm>
          <a:prstGeom prst="rect">
            <a:avLst/>
          </a:prstGeom>
          <a:noFill/>
        </p:spPr>
        <p:txBody>
          <a:bodyPr wrap="square" rtlCol="0">
            <a:spAutoFit/>
          </a:bodyPr>
          <a:lstStyle/>
          <a:p>
            <a:r>
              <a:rPr kumimoji="1" lang="ja-JP" altLang="en-US" b="1" dirty="0"/>
              <a:t>抽　象</a:t>
            </a:r>
            <a:endParaRPr kumimoji="1" lang="en-US" altLang="ja-JP" b="1" dirty="0"/>
          </a:p>
          <a:p>
            <a:r>
              <a:rPr lang="ja-JP" altLang="en-US" b="1" dirty="0"/>
              <a:t>レベル</a:t>
            </a:r>
            <a:endParaRPr kumimoji="1" lang="ja-JP" altLang="en-US" b="1" dirty="0"/>
          </a:p>
        </p:txBody>
      </p:sp>
      <p:sp>
        <p:nvSpPr>
          <p:cNvPr id="11" name="テキスト ボックス 10">
            <a:extLst>
              <a:ext uri="{FF2B5EF4-FFF2-40B4-BE49-F238E27FC236}">
                <a16:creationId xmlns:a16="http://schemas.microsoft.com/office/drawing/2014/main" id="{640520C5-D704-46C5-AF6C-984CD01E1A1E}"/>
              </a:ext>
            </a:extLst>
          </p:cNvPr>
          <p:cNvSpPr txBox="1"/>
          <p:nvPr/>
        </p:nvSpPr>
        <p:spPr>
          <a:xfrm>
            <a:off x="531743" y="4517378"/>
            <a:ext cx="1329633" cy="646331"/>
          </a:xfrm>
          <a:prstGeom prst="rect">
            <a:avLst/>
          </a:prstGeom>
          <a:noFill/>
        </p:spPr>
        <p:txBody>
          <a:bodyPr wrap="square" rtlCol="0">
            <a:spAutoFit/>
          </a:bodyPr>
          <a:lstStyle/>
          <a:p>
            <a:r>
              <a:rPr kumimoji="1" lang="ja-JP" altLang="en-US" b="1" dirty="0"/>
              <a:t>具　体</a:t>
            </a:r>
            <a:endParaRPr kumimoji="1" lang="en-US" altLang="ja-JP" b="1" dirty="0"/>
          </a:p>
          <a:p>
            <a:r>
              <a:rPr lang="ja-JP" altLang="en-US" b="1" dirty="0"/>
              <a:t>レベル</a:t>
            </a:r>
            <a:endParaRPr kumimoji="1" lang="ja-JP" altLang="en-US" b="1" dirty="0"/>
          </a:p>
        </p:txBody>
      </p:sp>
      <p:sp>
        <p:nvSpPr>
          <p:cNvPr id="4" name="矢印: 右 3">
            <a:extLst>
              <a:ext uri="{FF2B5EF4-FFF2-40B4-BE49-F238E27FC236}">
                <a16:creationId xmlns:a16="http://schemas.microsoft.com/office/drawing/2014/main" id="{C6BE8EE7-DA7E-4DA1-9BEC-0D0023CE6A87}"/>
              </a:ext>
            </a:extLst>
          </p:cNvPr>
          <p:cNvSpPr/>
          <p:nvPr/>
        </p:nvSpPr>
        <p:spPr>
          <a:xfrm>
            <a:off x="4770783" y="4584403"/>
            <a:ext cx="2194560" cy="742971"/>
          </a:xfrm>
          <a:prstGeom prst="rightArrow">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D8106DE2-79F6-4CA1-91B3-728CBB1C44F6}"/>
              </a:ext>
            </a:extLst>
          </p:cNvPr>
          <p:cNvSpPr txBox="1"/>
          <p:nvPr/>
        </p:nvSpPr>
        <p:spPr>
          <a:xfrm>
            <a:off x="4913905" y="5312118"/>
            <a:ext cx="1574358" cy="923330"/>
          </a:xfrm>
          <a:prstGeom prst="rect">
            <a:avLst/>
          </a:prstGeom>
          <a:noFill/>
        </p:spPr>
        <p:txBody>
          <a:bodyPr wrap="square" rtlCol="0">
            <a:spAutoFit/>
          </a:bodyPr>
          <a:lstStyle/>
          <a:p>
            <a:r>
              <a:rPr kumimoji="1" lang="ja-JP" altLang="en-US" sz="5400" b="1" dirty="0"/>
              <a:t>改善</a:t>
            </a:r>
          </a:p>
        </p:txBody>
      </p:sp>
    </p:spTree>
    <p:extLst>
      <p:ext uri="{BB962C8B-B14F-4D97-AF65-F5344CB8AC3E}">
        <p14:creationId xmlns:p14="http://schemas.microsoft.com/office/powerpoint/2010/main" val="23029119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E4EA2-70B1-4988-BBC8-290263977B6C}"/>
              </a:ext>
            </a:extLst>
          </p:cNvPr>
          <p:cNvSpPr>
            <a:spLocks noGrp="1"/>
          </p:cNvSpPr>
          <p:nvPr>
            <p:ph type="title"/>
          </p:nvPr>
        </p:nvSpPr>
        <p:spPr/>
        <p:txBody>
          <a:bodyPr/>
          <a:lstStyle/>
          <a:p>
            <a:r>
              <a:rPr lang="ja-JP" altLang="en-US" dirty="0"/>
              <a:t>抽象化思考（ワーク）</a:t>
            </a:r>
            <a:endParaRPr kumimoji="1" lang="ja-JP" altLang="en-US" dirty="0"/>
          </a:p>
        </p:txBody>
      </p:sp>
      <p:sp>
        <p:nvSpPr>
          <p:cNvPr id="3" name="コンテンツ プレースホルダー 2">
            <a:extLst>
              <a:ext uri="{FF2B5EF4-FFF2-40B4-BE49-F238E27FC236}">
                <a16:creationId xmlns:a16="http://schemas.microsoft.com/office/drawing/2014/main" id="{75742293-B521-4D6D-8BE5-06BAFA3F83E0}"/>
              </a:ext>
            </a:extLst>
          </p:cNvPr>
          <p:cNvSpPr>
            <a:spLocks noGrp="1"/>
          </p:cNvSpPr>
          <p:nvPr>
            <p:ph idx="1"/>
          </p:nvPr>
        </p:nvSpPr>
        <p:spPr>
          <a:xfrm>
            <a:off x="587402" y="1690688"/>
            <a:ext cx="11260041" cy="4351338"/>
          </a:xfrm>
        </p:spPr>
        <p:txBody>
          <a:bodyPr>
            <a:normAutofit/>
          </a:bodyPr>
          <a:lstStyle/>
          <a:p>
            <a:pPr marL="0" indent="0">
              <a:buNone/>
            </a:pPr>
            <a:r>
              <a:rPr kumimoji="1" lang="ja-JP" altLang="en-US" sz="3600" dirty="0"/>
              <a:t>Ａ社は、ＢｔｏＢ営業の企業である</a:t>
            </a:r>
            <a:endParaRPr kumimoji="1" lang="en-US" altLang="ja-JP" sz="3600" dirty="0"/>
          </a:p>
          <a:p>
            <a:pPr marL="0" indent="0">
              <a:buNone/>
            </a:pPr>
            <a:r>
              <a:rPr kumimoji="1" lang="ja-JP" altLang="en-US" sz="3600" dirty="0"/>
              <a:t>Ａ社の長年の得意先であるＹ社の売り上げが落ち込ん</a:t>
            </a:r>
            <a:endParaRPr kumimoji="1" lang="en-US" altLang="ja-JP" sz="3600" dirty="0"/>
          </a:p>
          <a:p>
            <a:pPr marL="0" indent="0">
              <a:buNone/>
            </a:pPr>
            <a:r>
              <a:rPr kumimoji="1" lang="ja-JP" altLang="en-US" sz="3600" dirty="0"/>
              <a:t>できたので対策を考えることになりました</a:t>
            </a:r>
            <a:endParaRPr kumimoji="1" lang="en-US" altLang="ja-JP" sz="3600" dirty="0"/>
          </a:p>
          <a:p>
            <a:pPr marL="0" indent="0">
              <a:buNone/>
            </a:pPr>
            <a:endParaRPr kumimoji="1" lang="en-US" altLang="ja-JP" sz="3600" dirty="0"/>
          </a:p>
          <a:p>
            <a:pPr marL="0" indent="0">
              <a:buNone/>
            </a:pPr>
            <a:r>
              <a:rPr lang="ja-JP" altLang="en-US" sz="3600" dirty="0"/>
              <a:t>　・改善的な施策はなんですか</a:t>
            </a:r>
            <a:endParaRPr lang="en-US" altLang="ja-JP" sz="3600" dirty="0"/>
          </a:p>
          <a:p>
            <a:pPr marL="0" indent="0">
              <a:buNone/>
            </a:pPr>
            <a:endParaRPr kumimoji="1" lang="en-US" altLang="ja-JP" sz="3600" dirty="0"/>
          </a:p>
          <a:p>
            <a:pPr marL="0" indent="0">
              <a:buNone/>
            </a:pPr>
            <a:r>
              <a:rPr lang="ja-JP" altLang="en-US" sz="3600" dirty="0"/>
              <a:t>　・改革的な施策はなんですか</a:t>
            </a:r>
            <a:endParaRPr kumimoji="1" lang="ja-JP" altLang="en-US" sz="3600" dirty="0"/>
          </a:p>
        </p:txBody>
      </p:sp>
    </p:spTree>
    <p:extLst>
      <p:ext uri="{BB962C8B-B14F-4D97-AF65-F5344CB8AC3E}">
        <p14:creationId xmlns:p14="http://schemas.microsoft.com/office/powerpoint/2010/main" val="3011847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E4EA2-70B1-4988-BBC8-290263977B6C}"/>
              </a:ext>
            </a:extLst>
          </p:cNvPr>
          <p:cNvSpPr>
            <a:spLocks noGrp="1"/>
          </p:cNvSpPr>
          <p:nvPr>
            <p:ph type="title"/>
          </p:nvPr>
        </p:nvSpPr>
        <p:spPr/>
        <p:txBody>
          <a:bodyPr/>
          <a:lstStyle/>
          <a:p>
            <a:r>
              <a:rPr lang="ja-JP" altLang="en-US" dirty="0"/>
              <a:t>抽象化思考</a:t>
            </a:r>
            <a:endParaRPr kumimoji="1" lang="ja-JP" altLang="en-US" dirty="0">
              <a:solidFill>
                <a:srgbClr val="FF0000"/>
              </a:solidFill>
            </a:endParaRPr>
          </a:p>
        </p:txBody>
      </p:sp>
      <p:sp>
        <p:nvSpPr>
          <p:cNvPr id="3" name="コンテンツ プレースホルダー 2">
            <a:extLst>
              <a:ext uri="{FF2B5EF4-FFF2-40B4-BE49-F238E27FC236}">
                <a16:creationId xmlns:a16="http://schemas.microsoft.com/office/drawing/2014/main" id="{75742293-B521-4D6D-8BE5-06BAFA3F83E0}"/>
              </a:ext>
            </a:extLst>
          </p:cNvPr>
          <p:cNvSpPr>
            <a:spLocks noGrp="1"/>
          </p:cNvSpPr>
          <p:nvPr>
            <p:ph idx="1"/>
          </p:nvPr>
        </p:nvSpPr>
        <p:spPr>
          <a:xfrm>
            <a:off x="1215556" y="1513385"/>
            <a:ext cx="8930309" cy="5078246"/>
          </a:xfrm>
        </p:spPr>
        <p:txBody>
          <a:bodyPr>
            <a:normAutofit/>
          </a:bodyPr>
          <a:lstStyle/>
          <a:p>
            <a:pPr marL="0" indent="0">
              <a:buNone/>
            </a:pPr>
            <a:r>
              <a:rPr kumimoji="1" lang="ja-JP" altLang="en-US" sz="3600" dirty="0"/>
              <a:t>ポイントは</a:t>
            </a:r>
            <a:endParaRPr kumimoji="1" lang="en-US" altLang="ja-JP" sz="3600" dirty="0"/>
          </a:p>
          <a:p>
            <a:pPr marL="0" indent="0">
              <a:buNone/>
            </a:pPr>
            <a:endParaRPr lang="en-US" altLang="ja-JP" sz="3600" dirty="0"/>
          </a:p>
          <a:p>
            <a:pPr marL="0" indent="0">
              <a:buNone/>
            </a:pPr>
            <a:r>
              <a:rPr lang="ja-JP" altLang="en-US" sz="3600" dirty="0"/>
              <a:t>　①モデル化する</a:t>
            </a:r>
            <a:endParaRPr lang="en-US" altLang="ja-JP" sz="3600" dirty="0"/>
          </a:p>
          <a:p>
            <a:pPr marL="0" indent="0">
              <a:buNone/>
            </a:pPr>
            <a:endParaRPr lang="en-US" altLang="ja-JP" sz="3600" dirty="0"/>
          </a:p>
          <a:p>
            <a:pPr marL="0" indent="0">
              <a:buNone/>
            </a:pPr>
            <a:r>
              <a:rPr lang="ja-JP" altLang="en-US" sz="3600" dirty="0"/>
              <a:t>　②枝葉を切り捨てる</a:t>
            </a:r>
            <a:endParaRPr lang="en-US" altLang="ja-JP" sz="3600" dirty="0"/>
          </a:p>
          <a:p>
            <a:pPr marL="0" indent="0">
              <a:buNone/>
            </a:pPr>
            <a:endParaRPr lang="en-US" altLang="ja-JP" sz="3600" dirty="0"/>
          </a:p>
          <a:p>
            <a:pPr marL="0" indent="0">
              <a:buNone/>
            </a:pPr>
            <a:r>
              <a:rPr lang="ja-JP" altLang="en-US" sz="3600" dirty="0"/>
              <a:t>　③類推する　共通点から観る</a:t>
            </a:r>
            <a:endParaRPr lang="en-US" altLang="ja-JP" sz="3600" dirty="0"/>
          </a:p>
          <a:p>
            <a:pPr marL="0" indent="0">
              <a:buNone/>
            </a:pPr>
            <a:r>
              <a:rPr kumimoji="1" lang="ja-JP" altLang="en-US" sz="3600" dirty="0"/>
              <a:t>　</a:t>
            </a:r>
          </a:p>
        </p:txBody>
      </p:sp>
    </p:spTree>
    <p:extLst>
      <p:ext uri="{BB962C8B-B14F-4D97-AF65-F5344CB8AC3E}">
        <p14:creationId xmlns:p14="http://schemas.microsoft.com/office/powerpoint/2010/main" val="22167644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E4EA2-70B1-4988-BBC8-290263977B6C}"/>
              </a:ext>
            </a:extLst>
          </p:cNvPr>
          <p:cNvSpPr>
            <a:spLocks noGrp="1"/>
          </p:cNvSpPr>
          <p:nvPr>
            <p:ph type="title"/>
          </p:nvPr>
        </p:nvSpPr>
        <p:spPr/>
        <p:txBody>
          <a:bodyPr/>
          <a:lstStyle/>
          <a:p>
            <a:r>
              <a:rPr lang="ja-JP" altLang="en-US" dirty="0"/>
              <a:t>抽象化思考</a:t>
            </a:r>
            <a:endParaRPr kumimoji="1" lang="ja-JP" altLang="en-US" dirty="0">
              <a:solidFill>
                <a:srgbClr val="FF0000"/>
              </a:solidFill>
            </a:endParaRPr>
          </a:p>
        </p:txBody>
      </p:sp>
      <p:sp>
        <p:nvSpPr>
          <p:cNvPr id="3" name="コンテンツ プレースホルダー 2">
            <a:extLst>
              <a:ext uri="{FF2B5EF4-FFF2-40B4-BE49-F238E27FC236}">
                <a16:creationId xmlns:a16="http://schemas.microsoft.com/office/drawing/2014/main" id="{75742293-B521-4D6D-8BE5-06BAFA3F83E0}"/>
              </a:ext>
            </a:extLst>
          </p:cNvPr>
          <p:cNvSpPr>
            <a:spLocks noGrp="1"/>
          </p:cNvSpPr>
          <p:nvPr>
            <p:ph idx="1"/>
          </p:nvPr>
        </p:nvSpPr>
        <p:spPr>
          <a:xfrm>
            <a:off x="714623" y="1767826"/>
            <a:ext cx="11260041" cy="4351338"/>
          </a:xfrm>
        </p:spPr>
        <p:txBody>
          <a:bodyPr>
            <a:normAutofit/>
          </a:bodyPr>
          <a:lstStyle/>
          <a:p>
            <a:pPr marL="0" indent="0">
              <a:buNone/>
            </a:pPr>
            <a:endParaRPr lang="en-US" altLang="ja-JP" sz="3600" dirty="0"/>
          </a:p>
          <a:p>
            <a:pPr marL="0" indent="0">
              <a:buNone/>
            </a:pPr>
            <a:r>
              <a:rPr lang="ja-JP" altLang="en-US" sz="3600" dirty="0"/>
              <a:t>本質を理解すれば、</a:t>
            </a:r>
            <a:r>
              <a:rPr lang="en-US" altLang="ja-JP" sz="3600" dirty="0"/>
              <a:t>30</a:t>
            </a:r>
            <a:r>
              <a:rPr lang="ja-JP" altLang="en-US" sz="3600" dirty="0"/>
              <a:t>秒で説明できる</a:t>
            </a:r>
            <a:endParaRPr lang="en-US" altLang="ja-JP" sz="3600" dirty="0"/>
          </a:p>
          <a:p>
            <a:pPr marL="0" indent="0">
              <a:buNone/>
            </a:pPr>
            <a:r>
              <a:rPr kumimoji="1" lang="ja-JP" altLang="en-US" sz="3600" dirty="0"/>
              <a:t>「</a:t>
            </a:r>
            <a:r>
              <a:rPr kumimoji="1" lang="en-US" altLang="ja-JP" sz="3600" dirty="0"/>
              <a:t>30</a:t>
            </a:r>
            <a:r>
              <a:rPr kumimoji="1" lang="ja-JP" altLang="en-US" sz="3600" dirty="0"/>
              <a:t>秒チェック」訓練をする</a:t>
            </a:r>
            <a:endParaRPr kumimoji="1" lang="en-US" altLang="ja-JP" sz="3600" dirty="0"/>
          </a:p>
          <a:p>
            <a:pPr marL="0" indent="0">
              <a:buNone/>
            </a:pPr>
            <a:endParaRPr lang="en-US" altLang="ja-JP" sz="3600" dirty="0"/>
          </a:p>
          <a:p>
            <a:pPr marL="0" indent="0">
              <a:buNone/>
            </a:pPr>
            <a:r>
              <a:rPr kumimoji="1" lang="ja-JP" altLang="en-US" sz="4800" dirty="0"/>
              <a:t>あなた自身を</a:t>
            </a:r>
            <a:r>
              <a:rPr kumimoji="1" lang="en-US" altLang="ja-JP" sz="4800" dirty="0"/>
              <a:t>30</a:t>
            </a:r>
            <a:r>
              <a:rPr kumimoji="1" lang="ja-JP" altLang="en-US" sz="4800" dirty="0"/>
              <a:t>秒で説明してください</a:t>
            </a:r>
          </a:p>
        </p:txBody>
      </p:sp>
    </p:spTree>
    <p:extLst>
      <p:ext uri="{BB962C8B-B14F-4D97-AF65-F5344CB8AC3E}">
        <p14:creationId xmlns:p14="http://schemas.microsoft.com/office/powerpoint/2010/main" val="24676885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E4EA2-70B1-4988-BBC8-290263977B6C}"/>
              </a:ext>
            </a:extLst>
          </p:cNvPr>
          <p:cNvSpPr>
            <a:spLocks noGrp="1"/>
          </p:cNvSpPr>
          <p:nvPr>
            <p:ph type="title"/>
          </p:nvPr>
        </p:nvSpPr>
        <p:spPr/>
        <p:txBody>
          <a:bodyPr/>
          <a:lstStyle/>
          <a:p>
            <a:r>
              <a:rPr lang="ja-JP" altLang="en-US" dirty="0"/>
              <a:t>抽象化思考</a:t>
            </a:r>
            <a:endParaRPr kumimoji="1" lang="ja-JP" altLang="en-US" dirty="0">
              <a:solidFill>
                <a:srgbClr val="FF0000"/>
              </a:solidFill>
            </a:endParaRPr>
          </a:p>
        </p:txBody>
      </p:sp>
      <p:sp>
        <p:nvSpPr>
          <p:cNvPr id="3" name="コンテンツ プレースホルダー 2">
            <a:extLst>
              <a:ext uri="{FF2B5EF4-FFF2-40B4-BE49-F238E27FC236}">
                <a16:creationId xmlns:a16="http://schemas.microsoft.com/office/drawing/2014/main" id="{75742293-B521-4D6D-8BE5-06BAFA3F83E0}"/>
              </a:ext>
            </a:extLst>
          </p:cNvPr>
          <p:cNvSpPr>
            <a:spLocks noGrp="1"/>
          </p:cNvSpPr>
          <p:nvPr>
            <p:ph idx="1"/>
          </p:nvPr>
        </p:nvSpPr>
        <p:spPr>
          <a:xfrm>
            <a:off x="531743" y="1823484"/>
            <a:ext cx="11260041" cy="5034515"/>
          </a:xfrm>
        </p:spPr>
        <p:txBody>
          <a:bodyPr>
            <a:normAutofit/>
          </a:bodyPr>
          <a:lstStyle/>
          <a:p>
            <a:pPr marL="0" indent="0">
              <a:buNone/>
            </a:pPr>
            <a:r>
              <a:rPr kumimoji="1" lang="ja-JP" altLang="en-US" dirty="0"/>
              <a:t>　</a:t>
            </a:r>
            <a:r>
              <a:rPr kumimoji="1" lang="ja-JP" altLang="en-US" sz="3600" dirty="0"/>
              <a:t>抽象化思考の留意点</a:t>
            </a:r>
            <a:endParaRPr kumimoji="1" lang="en-US" altLang="ja-JP" sz="3600" dirty="0"/>
          </a:p>
          <a:p>
            <a:pPr marL="0" indent="0">
              <a:buNone/>
            </a:pPr>
            <a:endParaRPr lang="en-US" altLang="ja-JP" sz="3600" dirty="0"/>
          </a:p>
          <a:p>
            <a:pPr marL="0" indent="0">
              <a:buNone/>
            </a:pPr>
            <a:r>
              <a:rPr kumimoji="1" lang="ja-JP" altLang="en-US" sz="3600" dirty="0"/>
              <a:t>　　①あまりに抽象化して具体性がなくなる</a:t>
            </a:r>
            <a:endParaRPr kumimoji="1" lang="en-US" altLang="ja-JP" sz="3600" dirty="0"/>
          </a:p>
          <a:p>
            <a:pPr marL="0" indent="0">
              <a:buNone/>
            </a:pPr>
            <a:endParaRPr lang="en-US" altLang="ja-JP" sz="3600" dirty="0"/>
          </a:p>
          <a:p>
            <a:pPr marL="0" indent="0">
              <a:buNone/>
            </a:pPr>
            <a:r>
              <a:rPr kumimoji="1" lang="ja-JP" altLang="en-US" sz="3600" dirty="0"/>
              <a:t>　　②過度に一般化しない</a:t>
            </a:r>
            <a:endParaRPr kumimoji="1" lang="en-US" altLang="ja-JP" sz="3600" dirty="0"/>
          </a:p>
          <a:p>
            <a:pPr marL="0" indent="0">
              <a:buNone/>
            </a:pPr>
            <a:r>
              <a:rPr lang="ja-JP" altLang="en-US" sz="3600" dirty="0"/>
              <a:t>　　　＊○○人はすぐに△△する</a:t>
            </a:r>
            <a:endParaRPr lang="en-US" altLang="ja-JP" sz="3600" dirty="0"/>
          </a:p>
          <a:p>
            <a:pPr marL="0" indent="0">
              <a:buNone/>
            </a:pPr>
            <a:r>
              <a:rPr kumimoji="1" lang="ja-JP" altLang="en-US" sz="3600" dirty="0"/>
              <a:t>　　　　例：近頃の若い者は・・・</a:t>
            </a:r>
            <a:endParaRPr kumimoji="1" lang="en-US" altLang="ja-JP" sz="3600" dirty="0"/>
          </a:p>
          <a:p>
            <a:pPr marL="0" indent="0">
              <a:buNone/>
            </a:pPr>
            <a:r>
              <a:rPr lang="ja-JP" altLang="en-US" sz="3600" dirty="0"/>
              <a:t>　　　　　　最近の学生は・・・</a:t>
            </a:r>
            <a:endParaRPr kumimoji="1" lang="ja-JP" altLang="en-US" sz="3600" dirty="0"/>
          </a:p>
        </p:txBody>
      </p:sp>
    </p:spTree>
    <p:extLst>
      <p:ext uri="{BB962C8B-B14F-4D97-AF65-F5344CB8AC3E}">
        <p14:creationId xmlns:p14="http://schemas.microsoft.com/office/powerpoint/2010/main" val="2430874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81FBB1-032E-493F-8BEF-7DCDEB90C0A2}"/>
              </a:ext>
            </a:extLst>
          </p:cNvPr>
          <p:cNvSpPr>
            <a:spLocks noGrp="1"/>
          </p:cNvSpPr>
          <p:nvPr>
            <p:ph type="title"/>
          </p:nvPr>
        </p:nvSpPr>
        <p:spPr/>
        <p:txBody>
          <a:bodyPr/>
          <a:lstStyle/>
          <a:p>
            <a:r>
              <a:rPr kumimoji="1" lang="ja-JP" altLang="en-US" dirty="0"/>
              <a:t>考え方の基本とは</a:t>
            </a:r>
          </a:p>
        </p:txBody>
      </p:sp>
      <p:sp>
        <p:nvSpPr>
          <p:cNvPr id="3" name="コンテンツ プレースホルダー 2">
            <a:extLst>
              <a:ext uri="{FF2B5EF4-FFF2-40B4-BE49-F238E27FC236}">
                <a16:creationId xmlns:a16="http://schemas.microsoft.com/office/drawing/2014/main" id="{E4BF252A-B2C2-4715-92C3-86ED929FDCAD}"/>
              </a:ext>
            </a:extLst>
          </p:cNvPr>
          <p:cNvSpPr>
            <a:spLocks noGrp="1"/>
          </p:cNvSpPr>
          <p:nvPr>
            <p:ph idx="1"/>
          </p:nvPr>
        </p:nvSpPr>
        <p:spPr>
          <a:xfrm>
            <a:off x="1092642" y="1762015"/>
            <a:ext cx="10515600" cy="4730859"/>
          </a:xfrm>
        </p:spPr>
        <p:txBody>
          <a:bodyPr>
            <a:normAutofit/>
          </a:bodyPr>
          <a:lstStyle/>
          <a:p>
            <a:pPr marL="0" indent="0">
              <a:buNone/>
            </a:pPr>
            <a:r>
              <a:rPr kumimoji="1" lang="ja-JP" altLang="en-US" sz="3600" dirty="0"/>
              <a:t>①仮説思考　　　　「結論から考える」</a:t>
            </a:r>
            <a:endParaRPr kumimoji="1" lang="en-US" altLang="ja-JP" sz="3600" dirty="0"/>
          </a:p>
          <a:p>
            <a:pPr marL="0" indent="0">
              <a:buNone/>
            </a:pPr>
            <a:endParaRPr lang="en-US" altLang="ja-JP" sz="3600" dirty="0"/>
          </a:p>
          <a:p>
            <a:pPr marL="0" indent="0">
              <a:buNone/>
            </a:pPr>
            <a:r>
              <a:rPr kumimoji="1" lang="ja-JP" altLang="en-US" sz="3600" dirty="0"/>
              <a:t>②ﾌﾚｰﾑﾜｰｸ深堀思考</a:t>
            </a:r>
            <a:r>
              <a:rPr lang="ja-JP" altLang="en-US" sz="3600" dirty="0"/>
              <a:t>　　「</a:t>
            </a:r>
            <a:r>
              <a:rPr kumimoji="1" lang="ja-JP" altLang="en-US" sz="3600" dirty="0"/>
              <a:t>全体から考える」</a:t>
            </a:r>
            <a:endParaRPr kumimoji="1" lang="en-US" altLang="ja-JP" sz="3600" dirty="0"/>
          </a:p>
          <a:p>
            <a:endParaRPr lang="en-US" altLang="ja-JP" sz="3600" dirty="0"/>
          </a:p>
          <a:p>
            <a:pPr marL="0" indent="0">
              <a:buNone/>
            </a:pPr>
            <a:r>
              <a:rPr lang="ja-JP" altLang="en-US" sz="3600" dirty="0"/>
              <a:t>③抽象化思考　　「置き換えて単純に考える」</a:t>
            </a:r>
            <a:endParaRPr lang="en-US" altLang="ja-JP" sz="3600" dirty="0"/>
          </a:p>
          <a:p>
            <a:pPr marL="0" indent="0">
              <a:buNone/>
            </a:pPr>
            <a:endParaRPr lang="en-US" altLang="ja-JP" sz="3600" dirty="0"/>
          </a:p>
          <a:p>
            <a:pPr marL="0" indent="0">
              <a:buNone/>
            </a:pPr>
            <a:r>
              <a:rPr lang="ja-JP" altLang="en-US" sz="3600" dirty="0"/>
              <a:t>④定量的</a:t>
            </a:r>
            <a:r>
              <a:rPr kumimoji="1" lang="ja-JP" altLang="en-US" sz="3600" dirty="0"/>
              <a:t>分析　　「数字で定量的に考える」</a:t>
            </a:r>
            <a:endParaRPr kumimoji="1" lang="en-US" altLang="ja-JP" sz="3600" dirty="0"/>
          </a:p>
          <a:p>
            <a:pPr marL="0" indent="0">
              <a:buNone/>
            </a:pPr>
            <a:endParaRPr kumimoji="1" lang="ja-JP" altLang="en-US" sz="3600" dirty="0"/>
          </a:p>
        </p:txBody>
      </p:sp>
    </p:spTree>
    <p:extLst>
      <p:ext uri="{BB962C8B-B14F-4D97-AF65-F5344CB8AC3E}">
        <p14:creationId xmlns:p14="http://schemas.microsoft.com/office/powerpoint/2010/main" val="3805112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E4EA2-70B1-4988-BBC8-290263977B6C}"/>
              </a:ext>
            </a:extLst>
          </p:cNvPr>
          <p:cNvSpPr>
            <a:spLocks noGrp="1"/>
          </p:cNvSpPr>
          <p:nvPr>
            <p:ph type="title"/>
          </p:nvPr>
        </p:nvSpPr>
        <p:spPr/>
        <p:txBody>
          <a:bodyPr>
            <a:normAutofit/>
          </a:bodyPr>
          <a:lstStyle/>
          <a:p>
            <a:r>
              <a:rPr kumimoji="1" lang="ja-JP" altLang="en-US" sz="4000" dirty="0"/>
              <a:t>定量的分析思考</a:t>
            </a:r>
            <a:endParaRPr kumimoji="1" lang="ja-JP" altLang="en-US" sz="4000" dirty="0">
              <a:solidFill>
                <a:srgbClr val="FF0000"/>
              </a:solidFill>
            </a:endParaRPr>
          </a:p>
        </p:txBody>
      </p:sp>
      <p:sp>
        <p:nvSpPr>
          <p:cNvPr id="3" name="コンテンツ プレースホルダー 2">
            <a:extLst>
              <a:ext uri="{FF2B5EF4-FFF2-40B4-BE49-F238E27FC236}">
                <a16:creationId xmlns:a16="http://schemas.microsoft.com/office/drawing/2014/main" id="{75742293-B521-4D6D-8BE5-06BAFA3F83E0}"/>
              </a:ext>
            </a:extLst>
          </p:cNvPr>
          <p:cNvSpPr>
            <a:spLocks noGrp="1"/>
          </p:cNvSpPr>
          <p:nvPr>
            <p:ph idx="1"/>
          </p:nvPr>
        </p:nvSpPr>
        <p:spPr>
          <a:xfrm>
            <a:off x="525982" y="1461483"/>
            <a:ext cx="11440731" cy="5238722"/>
          </a:xfrm>
        </p:spPr>
        <p:txBody>
          <a:bodyPr>
            <a:normAutofit/>
          </a:bodyPr>
          <a:lstStyle/>
          <a:p>
            <a:endParaRPr lang="en-US" altLang="ja-JP" dirty="0"/>
          </a:p>
          <a:p>
            <a:pPr marL="0" indent="0">
              <a:buNone/>
            </a:pPr>
            <a:r>
              <a:rPr kumimoji="1" lang="ja-JP" altLang="en-US" dirty="0"/>
              <a:t>　</a:t>
            </a:r>
            <a:r>
              <a:rPr kumimoji="1" lang="ja-JP" altLang="en-US" sz="4400" dirty="0"/>
              <a:t>営業プロセス全体を数字で把握し続ける</a:t>
            </a:r>
            <a:endParaRPr kumimoji="1" lang="en-US" altLang="ja-JP" sz="4400" dirty="0"/>
          </a:p>
          <a:p>
            <a:pPr marL="0" indent="0">
              <a:buNone/>
            </a:pPr>
            <a:r>
              <a:rPr lang="ja-JP" altLang="en-US" sz="1100" dirty="0"/>
              <a:t>　　</a:t>
            </a:r>
            <a:endParaRPr lang="en-US" altLang="ja-JP" sz="1100" dirty="0"/>
          </a:p>
          <a:p>
            <a:pPr marL="0" indent="0">
              <a:buNone/>
            </a:pPr>
            <a:endParaRPr lang="en-US" altLang="ja-JP" sz="1100" dirty="0"/>
          </a:p>
          <a:p>
            <a:pPr marL="0" indent="0">
              <a:buNone/>
            </a:pPr>
            <a:r>
              <a:rPr lang="ja-JP" altLang="en-US" sz="2400" dirty="0"/>
              <a:t>　</a:t>
            </a:r>
            <a:r>
              <a:rPr lang="en-US" altLang="ja-JP" sz="2400" dirty="0"/>
              <a:t>EX:</a:t>
            </a:r>
            <a:r>
              <a:rPr lang="ja-JP" altLang="en-US" sz="2400" dirty="0"/>
              <a:t>　売上年間目標金額</a:t>
            </a:r>
            <a:r>
              <a:rPr lang="en-US" altLang="ja-JP" sz="2400" dirty="0"/>
              <a:t>5</a:t>
            </a:r>
            <a:r>
              <a:rPr lang="ja-JP" altLang="en-US" sz="2400" dirty="0"/>
              <a:t>千万　（</a:t>
            </a:r>
            <a:r>
              <a:rPr lang="en-US" altLang="ja-JP" sz="2400" dirty="0"/>
              <a:t>÷</a:t>
            </a:r>
            <a:r>
              <a:rPr lang="ja-JP" altLang="en-US" sz="2400" dirty="0"/>
              <a:t>平均受注単価</a:t>
            </a:r>
            <a:r>
              <a:rPr lang="en-US" altLang="ja-JP" sz="2400" dirty="0"/>
              <a:t>2.5</a:t>
            </a:r>
            <a:r>
              <a:rPr lang="ja-JP" altLang="en-US" sz="2400" dirty="0"/>
              <a:t>百万＝必要受注件数</a:t>
            </a:r>
            <a:r>
              <a:rPr lang="en-US" altLang="ja-JP" sz="2400" dirty="0"/>
              <a:t>20</a:t>
            </a:r>
            <a:r>
              <a:rPr lang="ja-JP" altLang="en-US" sz="2400" dirty="0"/>
              <a:t>件）</a:t>
            </a:r>
            <a:endParaRPr lang="en-US" altLang="ja-JP" sz="2400" dirty="0"/>
          </a:p>
          <a:p>
            <a:pPr marL="0" indent="0">
              <a:buNone/>
            </a:pPr>
            <a:endParaRPr lang="en-US" altLang="ja-JP" sz="2200" dirty="0"/>
          </a:p>
          <a:p>
            <a:pPr marL="0" indent="0">
              <a:buNone/>
            </a:pPr>
            <a:r>
              <a:rPr lang="ja-JP" altLang="en-US" sz="2200" dirty="0">
                <a:solidFill>
                  <a:srgbClr val="FF0000"/>
                </a:solidFill>
              </a:rPr>
              <a:t>　　　　　　　　</a:t>
            </a:r>
            <a:endParaRPr lang="en-US" altLang="ja-JP" sz="2200" dirty="0">
              <a:solidFill>
                <a:srgbClr val="FF0000"/>
              </a:solidFill>
            </a:endParaRPr>
          </a:p>
          <a:p>
            <a:pPr marL="0" indent="0">
              <a:buNone/>
            </a:pPr>
            <a:r>
              <a:rPr lang="ja-JP" altLang="en-US" sz="2200" dirty="0">
                <a:solidFill>
                  <a:srgbClr val="FF0000"/>
                </a:solidFill>
              </a:rPr>
              <a:t>　　　　　</a:t>
            </a:r>
            <a:endParaRPr lang="en-US" altLang="ja-JP" sz="2200" dirty="0">
              <a:solidFill>
                <a:srgbClr val="FF0000"/>
              </a:solidFill>
            </a:endParaRPr>
          </a:p>
          <a:p>
            <a:pPr marL="0" indent="0">
              <a:buNone/>
            </a:pPr>
            <a:r>
              <a:rPr lang="ja-JP" altLang="en-US" sz="2200" dirty="0">
                <a:solidFill>
                  <a:srgbClr val="FF0000"/>
                </a:solidFill>
              </a:rPr>
              <a:t>　　　　　　　アポ率　　　　案件化率　　提案率　　　成約率</a:t>
            </a:r>
            <a:endParaRPr lang="en-US" altLang="ja-JP" sz="2200" dirty="0">
              <a:solidFill>
                <a:srgbClr val="FF0000"/>
              </a:solidFill>
            </a:endParaRPr>
          </a:p>
          <a:p>
            <a:pPr marL="0" indent="0">
              <a:buNone/>
            </a:pPr>
            <a:r>
              <a:rPr lang="ja-JP" altLang="en-US" sz="2200" dirty="0">
                <a:solidFill>
                  <a:srgbClr val="FF0000"/>
                </a:solidFill>
              </a:rPr>
              <a:t>　　　　　　　</a:t>
            </a:r>
            <a:r>
              <a:rPr lang="en-US" altLang="ja-JP" sz="2200" dirty="0">
                <a:solidFill>
                  <a:srgbClr val="FF0000"/>
                </a:solidFill>
              </a:rPr>
              <a:t>5</a:t>
            </a:r>
            <a:r>
              <a:rPr lang="ja-JP" altLang="en-US" sz="2200" dirty="0">
                <a:solidFill>
                  <a:srgbClr val="FF0000"/>
                </a:solidFill>
              </a:rPr>
              <a:t>％　　　　　</a:t>
            </a:r>
            <a:r>
              <a:rPr lang="en-US" altLang="ja-JP" sz="2200" dirty="0">
                <a:solidFill>
                  <a:srgbClr val="FF0000"/>
                </a:solidFill>
              </a:rPr>
              <a:t>50%</a:t>
            </a:r>
            <a:r>
              <a:rPr lang="ja-JP" altLang="en-US" sz="2200" dirty="0">
                <a:solidFill>
                  <a:srgbClr val="FF0000"/>
                </a:solidFill>
              </a:rPr>
              <a:t>　　　　</a:t>
            </a:r>
            <a:r>
              <a:rPr lang="en-US" altLang="ja-JP" sz="2200" dirty="0">
                <a:solidFill>
                  <a:srgbClr val="FF0000"/>
                </a:solidFill>
              </a:rPr>
              <a:t>80%</a:t>
            </a:r>
            <a:r>
              <a:rPr lang="ja-JP" altLang="en-US" sz="2200" dirty="0">
                <a:solidFill>
                  <a:srgbClr val="FF0000"/>
                </a:solidFill>
              </a:rPr>
              <a:t>　　　　　</a:t>
            </a:r>
            <a:r>
              <a:rPr lang="en-US" altLang="ja-JP" sz="2200" dirty="0">
                <a:solidFill>
                  <a:srgbClr val="FF0000"/>
                </a:solidFill>
              </a:rPr>
              <a:t>20%</a:t>
            </a:r>
          </a:p>
          <a:p>
            <a:pPr marL="0" indent="0">
              <a:buNone/>
            </a:pPr>
            <a:r>
              <a:rPr lang="ja-JP" altLang="en-US" sz="2200" dirty="0">
                <a:solidFill>
                  <a:srgbClr val="FF0000"/>
                </a:solidFill>
              </a:rPr>
              <a:t>　　　　</a:t>
            </a:r>
            <a:r>
              <a:rPr lang="ja-JP" altLang="en-US" sz="2200" dirty="0"/>
              <a:t>＊売上を</a:t>
            </a:r>
            <a:r>
              <a:rPr lang="en-US" altLang="ja-JP" sz="2200" dirty="0"/>
              <a:t>5</a:t>
            </a:r>
            <a:r>
              <a:rPr lang="ja-JP" altLang="en-US" sz="2200" dirty="0"/>
              <a:t>千万上げるためには、</a:t>
            </a:r>
            <a:r>
              <a:rPr lang="en-US" altLang="ja-JP" sz="2200" dirty="0"/>
              <a:t>20</a:t>
            </a:r>
            <a:r>
              <a:rPr lang="ja-JP" altLang="en-US" sz="2200" dirty="0"/>
              <a:t>件の受注が必要で、そのためには</a:t>
            </a:r>
            <a:endParaRPr lang="en-US" altLang="ja-JP" sz="2200" dirty="0"/>
          </a:p>
          <a:p>
            <a:pPr marL="0" indent="0">
              <a:buNone/>
            </a:pPr>
            <a:r>
              <a:rPr lang="ja-JP" altLang="en-US" sz="2200" dirty="0"/>
              <a:t>　　　　見込み客が</a:t>
            </a:r>
            <a:r>
              <a:rPr lang="en-US" altLang="ja-JP" sz="2200" dirty="0"/>
              <a:t>5</a:t>
            </a:r>
            <a:r>
              <a:rPr lang="ja-JP" altLang="en-US" sz="2200" dirty="0"/>
              <a:t>千件必要となる　　　　</a:t>
            </a:r>
            <a:endParaRPr lang="en-US" altLang="ja-JP" sz="2200" dirty="0"/>
          </a:p>
        </p:txBody>
      </p:sp>
      <p:graphicFrame>
        <p:nvGraphicFramePr>
          <p:cNvPr id="4" name="図表 3">
            <a:extLst>
              <a:ext uri="{FF2B5EF4-FFF2-40B4-BE49-F238E27FC236}">
                <a16:creationId xmlns:a16="http://schemas.microsoft.com/office/drawing/2014/main" id="{B802AB58-0C14-4A79-BBE9-2D1546BCB3D8}"/>
              </a:ext>
            </a:extLst>
          </p:cNvPr>
          <p:cNvGraphicFramePr/>
          <p:nvPr>
            <p:extLst>
              <p:ext uri="{D42A27DB-BD31-4B8C-83A1-F6EECF244321}">
                <p14:modId xmlns:p14="http://schemas.microsoft.com/office/powerpoint/2010/main" val="1905057504"/>
              </p:ext>
            </p:extLst>
          </p:nvPr>
        </p:nvGraphicFramePr>
        <p:xfrm>
          <a:off x="1845882" y="2273863"/>
          <a:ext cx="8479555" cy="44263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08559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E4EA2-70B1-4988-BBC8-290263977B6C}"/>
              </a:ext>
            </a:extLst>
          </p:cNvPr>
          <p:cNvSpPr>
            <a:spLocks noGrp="1"/>
          </p:cNvSpPr>
          <p:nvPr>
            <p:ph type="title"/>
          </p:nvPr>
        </p:nvSpPr>
        <p:spPr/>
        <p:txBody>
          <a:bodyPr/>
          <a:lstStyle/>
          <a:p>
            <a:r>
              <a:rPr lang="ja-JP" altLang="en-US" dirty="0"/>
              <a:t>定量的分析思考</a:t>
            </a:r>
            <a:endParaRPr kumimoji="1" lang="ja-JP" altLang="en-US" dirty="0">
              <a:solidFill>
                <a:srgbClr val="FF0000"/>
              </a:solidFill>
            </a:endParaRPr>
          </a:p>
        </p:txBody>
      </p:sp>
      <p:sp>
        <p:nvSpPr>
          <p:cNvPr id="3" name="コンテンツ プレースホルダー 2">
            <a:extLst>
              <a:ext uri="{FF2B5EF4-FFF2-40B4-BE49-F238E27FC236}">
                <a16:creationId xmlns:a16="http://schemas.microsoft.com/office/drawing/2014/main" id="{75742293-B521-4D6D-8BE5-06BAFA3F83E0}"/>
              </a:ext>
            </a:extLst>
          </p:cNvPr>
          <p:cNvSpPr>
            <a:spLocks noGrp="1"/>
          </p:cNvSpPr>
          <p:nvPr>
            <p:ph idx="1"/>
          </p:nvPr>
        </p:nvSpPr>
        <p:spPr>
          <a:xfrm>
            <a:off x="531743" y="1825625"/>
            <a:ext cx="11128513" cy="4351338"/>
          </a:xfrm>
        </p:spPr>
        <p:txBody>
          <a:bodyPr>
            <a:normAutofit/>
          </a:bodyPr>
          <a:lstStyle/>
          <a:p>
            <a:pPr marL="0" indent="0">
              <a:buNone/>
            </a:pPr>
            <a:r>
              <a:rPr kumimoji="1" lang="ja-JP" altLang="en-US" dirty="0"/>
              <a:t>　　</a:t>
            </a:r>
            <a:endParaRPr lang="en-US" altLang="ja-JP" sz="4400" dirty="0"/>
          </a:p>
          <a:p>
            <a:pPr marL="0" indent="0">
              <a:buNone/>
            </a:pPr>
            <a:r>
              <a:rPr lang="ja-JP" altLang="en-US" sz="3600" dirty="0">
                <a:solidFill>
                  <a:srgbClr val="FF0000"/>
                </a:solidFill>
              </a:rPr>
              <a:t>   　営業は自己暗示でなく、オンとオフでもなく</a:t>
            </a:r>
            <a:endParaRPr lang="en-US" altLang="ja-JP" sz="3600" dirty="0">
              <a:solidFill>
                <a:srgbClr val="FF0000"/>
              </a:solidFill>
            </a:endParaRPr>
          </a:p>
          <a:p>
            <a:pPr marL="0" indent="0">
              <a:buNone/>
            </a:pPr>
            <a:r>
              <a:rPr lang="ja-JP" altLang="en-US" sz="3600" dirty="0">
                <a:solidFill>
                  <a:srgbClr val="FF0000"/>
                </a:solidFill>
              </a:rPr>
              <a:t>　　確率の世界、数字で把握する</a:t>
            </a:r>
            <a:endParaRPr lang="en-US" altLang="ja-JP" sz="3600" dirty="0">
              <a:solidFill>
                <a:srgbClr val="FF0000"/>
              </a:solidFill>
            </a:endParaRPr>
          </a:p>
          <a:p>
            <a:pPr marL="0" indent="0">
              <a:buNone/>
            </a:pPr>
            <a:r>
              <a:rPr lang="en-US" altLang="ja-JP" sz="3600" dirty="0">
                <a:solidFill>
                  <a:srgbClr val="FF0000"/>
                </a:solidFill>
              </a:rPr>
              <a:t>  </a:t>
            </a:r>
          </a:p>
          <a:p>
            <a:pPr marL="0" indent="0">
              <a:buNone/>
            </a:pPr>
            <a:r>
              <a:rPr lang="ja-JP" altLang="en-US" sz="3600" dirty="0">
                <a:solidFill>
                  <a:srgbClr val="FF0000"/>
                </a:solidFill>
              </a:rPr>
              <a:t>　　</a:t>
            </a:r>
            <a:r>
              <a:rPr lang="en-US" altLang="ja-JP" dirty="0"/>
              <a:t>EX</a:t>
            </a:r>
            <a:r>
              <a:rPr lang="ja-JP" altLang="en-US" dirty="0"/>
              <a:t>　</a:t>
            </a:r>
            <a:r>
              <a:rPr lang="en-US" altLang="ja-JP" dirty="0"/>
              <a:t>TEL</a:t>
            </a:r>
            <a:r>
              <a:rPr lang="ja-JP" altLang="en-US" dirty="0"/>
              <a:t>アポの確率は１％　</a:t>
            </a:r>
            <a:r>
              <a:rPr lang="en-US" altLang="ja-JP" dirty="0"/>
              <a:t>100</a:t>
            </a:r>
            <a:r>
              <a:rPr lang="ja-JP" altLang="en-US" dirty="0"/>
              <a:t>件かけて</a:t>
            </a:r>
            <a:r>
              <a:rPr lang="en-US" altLang="ja-JP" dirty="0"/>
              <a:t>99</a:t>
            </a:r>
            <a:r>
              <a:rPr lang="ja-JP" altLang="en-US" dirty="0"/>
              <a:t>件は断られる</a:t>
            </a:r>
            <a:endParaRPr lang="en-US" altLang="ja-JP" dirty="0"/>
          </a:p>
          <a:p>
            <a:pPr marL="0" indent="0">
              <a:buNone/>
            </a:pPr>
            <a:r>
              <a:rPr lang="ja-JP" altLang="en-US" dirty="0"/>
              <a:t>　　　　　</a:t>
            </a:r>
            <a:endParaRPr lang="en-US" altLang="ja-JP" dirty="0"/>
          </a:p>
          <a:p>
            <a:pPr marL="0" indent="0">
              <a:buNone/>
            </a:pPr>
            <a:endParaRPr lang="en-US" altLang="ja-JP" sz="3600" dirty="0"/>
          </a:p>
          <a:p>
            <a:pPr marL="0" indent="0">
              <a:buNone/>
            </a:pPr>
            <a:endParaRPr kumimoji="1" lang="ja-JP" altLang="en-US" sz="3600" dirty="0">
              <a:solidFill>
                <a:srgbClr val="FF0000"/>
              </a:solidFill>
            </a:endParaRPr>
          </a:p>
        </p:txBody>
      </p:sp>
    </p:spTree>
    <p:extLst>
      <p:ext uri="{BB962C8B-B14F-4D97-AF65-F5344CB8AC3E}">
        <p14:creationId xmlns:p14="http://schemas.microsoft.com/office/powerpoint/2010/main" val="666235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E4EA2-70B1-4988-BBC8-290263977B6C}"/>
              </a:ext>
            </a:extLst>
          </p:cNvPr>
          <p:cNvSpPr>
            <a:spLocks noGrp="1"/>
          </p:cNvSpPr>
          <p:nvPr>
            <p:ph type="title"/>
          </p:nvPr>
        </p:nvSpPr>
        <p:spPr/>
        <p:txBody>
          <a:bodyPr/>
          <a:lstStyle/>
          <a:p>
            <a:r>
              <a:rPr lang="ja-JP" altLang="en-US" dirty="0"/>
              <a:t>定量的分析思考（ワーク）</a:t>
            </a:r>
            <a:endParaRPr kumimoji="1" lang="ja-JP" altLang="en-US" dirty="0">
              <a:solidFill>
                <a:srgbClr val="FF0000"/>
              </a:solidFill>
            </a:endParaRPr>
          </a:p>
        </p:txBody>
      </p:sp>
      <p:sp>
        <p:nvSpPr>
          <p:cNvPr id="3" name="コンテンツ プレースホルダー 2">
            <a:extLst>
              <a:ext uri="{FF2B5EF4-FFF2-40B4-BE49-F238E27FC236}">
                <a16:creationId xmlns:a16="http://schemas.microsoft.com/office/drawing/2014/main" id="{75742293-B521-4D6D-8BE5-06BAFA3F83E0}"/>
              </a:ext>
            </a:extLst>
          </p:cNvPr>
          <p:cNvSpPr>
            <a:spLocks noGrp="1"/>
          </p:cNvSpPr>
          <p:nvPr>
            <p:ph idx="1"/>
          </p:nvPr>
        </p:nvSpPr>
        <p:spPr>
          <a:xfrm>
            <a:off x="531743" y="1823485"/>
            <a:ext cx="11260041" cy="4351338"/>
          </a:xfrm>
        </p:spPr>
        <p:txBody>
          <a:bodyPr>
            <a:normAutofit/>
          </a:bodyPr>
          <a:lstStyle/>
          <a:p>
            <a:pPr marL="0" indent="0">
              <a:buNone/>
            </a:pPr>
            <a:r>
              <a:rPr kumimoji="1" lang="ja-JP" altLang="en-US" dirty="0"/>
              <a:t>　　</a:t>
            </a:r>
            <a:endParaRPr lang="en-US" altLang="ja-JP" sz="4400" dirty="0"/>
          </a:p>
          <a:p>
            <a:pPr marL="0" indent="0">
              <a:buNone/>
            </a:pPr>
            <a:r>
              <a:rPr lang="ja-JP" altLang="en-US" sz="3200" dirty="0"/>
              <a:t>所属する営業所の営業利益予算（○○百万）を達成するため</a:t>
            </a:r>
            <a:endParaRPr lang="en-US" altLang="ja-JP" sz="3200" dirty="0"/>
          </a:p>
          <a:p>
            <a:pPr marL="0" indent="0">
              <a:buNone/>
            </a:pPr>
            <a:r>
              <a:rPr lang="ja-JP" altLang="en-US" sz="3200" dirty="0"/>
              <a:t>の必要売上高を、既存顧客と新規顧客ごとに出してください</a:t>
            </a:r>
            <a:endParaRPr lang="en-US" altLang="ja-JP" sz="3200" dirty="0"/>
          </a:p>
          <a:p>
            <a:pPr marL="0" indent="0">
              <a:buNone/>
            </a:pPr>
            <a:endParaRPr lang="en-US" altLang="ja-JP" sz="3200" dirty="0"/>
          </a:p>
          <a:p>
            <a:pPr marL="0" indent="0">
              <a:buNone/>
            </a:pPr>
            <a:r>
              <a:rPr lang="ja-JP" altLang="en-US" sz="3200" dirty="0"/>
              <a:t>　　・営業所固定費は一人当たり○○百万です</a:t>
            </a:r>
            <a:endParaRPr lang="en-US" altLang="ja-JP" sz="3200" dirty="0"/>
          </a:p>
          <a:p>
            <a:pPr marL="0" indent="0">
              <a:buNone/>
            </a:pPr>
            <a:endParaRPr kumimoji="1" lang="ja-JP" altLang="en-US" sz="3600" dirty="0">
              <a:solidFill>
                <a:srgbClr val="FF0000"/>
              </a:solidFill>
            </a:endParaRPr>
          </a:p>
        </p:txBody>
      </p:sp>
    </p:spTree>
    <p:extLst>
      <p:ext uri="{BB962C8B-B14F-4D97-AF65-F5344CB8AC3E}">
        <p14:creationId xmlns:p14="http://schemas.microsoft.com/office/powerpoint/2010/main" val="7547768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E4EA2-70B1-4988-BBC8-290263977B6C}"/>
              </a:ext>
            </a:extLst>
          </p:cNvPr>
          <p:cNvSpPr>
            <a:spLocks noGrp="1"/>
          </p:cNvSpPr>
          <p:nvPr>
            <p:ph type="title"/>
          </p:nvPr>
        </p:nvSpPr>
        <p:spPr/>
        <p:txBody>
          <a:bodyPr/>
          <a:lstStyle/>
          <a:p>
            <a:r>
              <a:rPr lang="ja-JP" altLang="en-US" dirty="0"/>
              <a:t>考える力のベースは</a:t>
            </a:r>
            <a:endParaRPr kumimoji="1" lang="ja-JP" altLang="en-US" dirty="0">
              <a:solidFill>
                <a:srgbClr val="FF0000"/>
              </a:solidFill>
            </a:endParaRPr>
          </a:p>
        </p:txBody>
      </p:sp>
      <p:sp>
        <p:nvSpPr>
          <p:cNvPr id="3" name="コンテンツ プレースホルダー 2">
            <a:extLst>
              <a:ext uri="{FF2B5EF4-FFF2-40B4-BE49-F238E27FC236}">
                <a16:creationId xmlns:a16="http://schemas.microsoft.com/office/drawing/2014/main" id="{75742293-B521-4D6D-8BE5-06BAFA3F83E0}"/>
              </a:ext>
            </a:extLst>
          </p:cNvPr>
          <p:cNvSpPr>
            <a:spLocks noGrp="1"/>
          </p:cNvSpPr>
          <p:nvPr>
            <p:ph idx="1"/>
          </p:nvPr>
        </p:nvSpPr>
        <p:spPr>
          <a:xfrm>
            <a:off x="531743" y="1505433"/>
            <a:ext cx="11260041" cy="4351338"/>
          </a:xfrm>
        </p:spPr>
        <p:txBody>
          <a:bodyPr>
            <a:normAutofit/>
          </a:bodyPr>
          <a:lstStyle/>
          <a:p>
            <a:pPr marL="0" indent="0">
              <a:buNone/>
            </a:pPr>
            <a:r>
              <a:rPr kumimoji="1" lang="ja-JP" altLang="en-US" dirty="0"/>
              <a:t>　　</a:t>
            </a:r>
            <a:endParaRPr lang="en-US" altLang="ja-JP" sz="4400" dirty="0"/>
          </a:p>
          <a:p>
            <a:pPr marL="0" indent="0">
              <a:buNone/>
            </a:pPr>
            <a:r>
              <a:rPr kumimoji="1" lang="ja-JP" altLang="en-US" sz="3600" dirty="0"/>
              <a:t>　</a:t>
            </a:r>
            <a:r>
              <a:rPr lang="ja-JP" altLang="en-US" sz="3600" dirty="0"/>
              <a:t>論理的思考力　＋　直観力</a:t>
            </a:r>
            <a:endParaRPr kumimoji="1" lang="en-US" altLang="ja-JP" sz="3600" dirty="0"/>
          </a:p>
          <a:p>
            <a:pPr marL="0" indent="0">
              <a:buNone/>
            </a:pPr>
            <a:endParaRPr kumimoji="1" lang="en-US" altLang="ja-JP" sz="3600" dirty="0"/>
          </a:p>
          <a:p>
            <a:pPr marL="0" indent="0">
              <a:buNone/>
            </a:pPr>
            <a:r>
              <a:rPr lang="ja-JP" altLang="en-US" sz="3600" dirty="0"/>
              <a:t>　</a:t>
            </a:r>
            <a:endParaRPr kumimoji="1" lang="ja-JP" altLang="en-US" sz="3600" dirty="0"/>
          </a:p>
        </p:txBody>
      </p:sp>
    </p:spTree>
    <p:extLst>
      <p:ext uri="{BB962C8B-B14F-4D97-AF65-F5344CB8AC3E}">
        <p14:creationId xmlns:p14="http://schemas.microsoft.com/office/powerpoint/2010/main" val="26792327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E4EA2-70B1-4988-BBC8-290263977B6C}"/>
              </a:ext>
            </a:extLst>
          </p:cNvPr>
          <p:cNvSpPr>
            <a:spLocks noGrp="1"/>
          </p:cNvSpPr>
          <p:nvPr>
            <p:ph type="title"/>
          </p:nvPr>
        </p:nvSpPr>
        <p:spPr/>
        <p:txBody>
          <a:bodyPr/>
          <a:lstStyle/>
          <a:p>
            <a:r>
              <a:rPr lang="ja-JP" altLang="en-US" dirty="0"/>
              <a:t>考える力のベースは</a:t>
            </a:r>
            <a:endParaRPr kumimoji="1" lang="ja-JP" altLang="en-US" dirty="0">
              <a:solidFill>
                <a:srgbClr val="FF0000"/>
              </a:solidFill>
            </a:endParaRPr>
          </a:p>
        </p:txBody>
      </p:sp>
      <p:sp>
        <p:nvSpPr>
          <p:cNvPr id="3" name="コンテンツ プレースホルダー 2">
            <a:extLst>
              <a:ext uri="{FF2B5EF4-FFF2-40B4-BE49-F238E27FC236}">
                <a16:creationId xmlns:a16="http://schemas.microsoft.com/office/drawing/2014/main" id="{75742293-B521-4D6D-8BE5-06BAFA3F83E0}"/>
              </a:ext>
            </a:extLst>
          </p:cNvPr>
          <p:cNvSpPr>
            <a:spLocks noGrp="1"/>
          </p:cNvSpPr>
          <p:nvPr>
            <p:ph idx="1"/>
          </p:nvPr>
        </p:nvSpPr>
        <p:spPr>
          <a:xfrm>
            <a:off x="531743" y="1505433"/>
            <a:ext cx="11260041" cy="4351338"/>
          </a:xfrm>
        </p:spPr>
        <p:txBody>
          <a:bodyPr>
            <a:normAutofit fontScale="92500" lnSpcReduction="10000"/>
          </a:bodyPr>
          <a:lstStyle/>
          <a:p>
            <a:pPr marL="0" indent="0">
              <a:buNone/>
            </a:pPr>
            <a:r>
              <a:rPr kumimoji="1" lang="ja-JP" altLang="en-US" dirty="0"/>
              <a:t>　　</a:t>
            </a:r>
            <a:endParaRPr lang="en-US" altLang="ja-JP" sz="4400" dirty="0"/>
          </a:p>
          <a:p>
            <a:pPr marL="0" indent="0">
              <a:buNone/>
            </a:pPr>
            <a:r>
              <a:rPr kumimoji="1" lang="ja-JP" altLang="en-US" sz="3600" dirty="0"/>
              <a:t>　知的好奇心には</a:t>
            </a:r>
            <a:r>
              <a:rPr kumimoji="1" lang="en-US" altLang="ja-JP" sz="3600" dirty="0"/>
              <a:t>2</a:t>
            </a:r>
            <a:r>
              <a:rPr kumimoji="1" lang="ja-JP" altLang="en-US" sz="3600" dirty="0"/>
              <a:t>種類ある</a:t>
            </a:r>
            <a:endParaRPr kumimoji="1" lang="en-US" altLang="ja-JP" sz="3600" dirty="0"/>
          </a:p>
          <a:p>
            <a:pPr marL="0" indent="0">
              <a:buNone/>
            </a:pPr>
            <a:endParaRPr kumimoji="1" lang="en-US" altLang="ja-JP" sz="3600" dirty="0"/>
          </a:p>
          <a:p>
            <a:pPr marL="0" indent="0">
              <a:buNone/>
            </a:pPr>
            <a:r>
              <a:rPr lang="ja-JP" altLang="en-US" sz="3600" dirty="0"/>
              <a:t>　Ｗｈｙ型　　問題解決に関する好奇心</a:t>
            </a:r>
            <a:endParaRPr lang="en-US" altLang="ja-JP" sz="3600" dirty="0"/>
          </a:p>
          <a:p>
            <a:pPr marL="0" indent="0">
              <a:buNone/>
            </a:pPr>
            <a:endParaRPr lang="en-US" altLang="ja-JP" sz="3600" dirty="0"/>
          </a:p>
          <a:p>
            <a:pPr marL="0" indent="0">
              <a:buNone/>
            </a:pPr>
            <a:r>
              <a:rPr lang="ja-JP" altLang="en-US" sz="3600" dirty="0"/>
              <a:t>　Ｗｈａｔ型　知識に関する好奇心</a:t>
            </a:r>
            <a:endParaRPr lang="en-US" altLang="ja-JP" sz="3600" dirty="0"/>
          </a:p>
          <a:p>
            <a:pPr marL="0" indent="0">
              <a:buNone/>
            </a:pPr>
            <a:endParaRPr lang="en-US" altLang="ja-JP" sz="3600" dirty="0"/>
          </a:p>
          <a:p>
            <a:pPr marL="0" indent="0">
              <a:buNone/>
            </a:pPr>
            <a:r>
              <a:rPr lang="ja-JP" altLang="en-US" sz="3600" dirty="0"/>
              <a:t>　あなたはどちらの知的好奇心のタイプですか</a:t>
            </a:r>
            <a:endParaRPr lang="en-US" altLang="ja-JP" sz="3600" dirty="0"/>
          </a:p>
          <a:p>
            <a:pPr marL="0" indent="0">
              <a:buNone/>
            </a:pPr>
            <a:endParaRPr kumimoji="1" lang="ja-JP" altLang="en-US" sz="3600" dirty="0"/>
          </a:p>
        </p:txBody>
      </p:sp>
    </p:spTree>
    <p:extLst>
      <p:ext uri="{BB962C8B-B14F-4D97-AF65-F5344CB8AC3E}">
        <p14:creationId xmlns:p14="http://schemas.microsoft.com/office/powerpoint/2010/main" val="4891242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E4EA2-70B1-4988-BBC8-290263977B6C}"/>
              </a:ext>
            </a:extLst>
          </p:cNvPr>
          <p:cNvSpPr>
            <a:spLocks noGrp="1"/>
          </p:cNvSpPr>
          <p:nvPr>
            <p:ph type="title"/>
          </p:nvPr>
        </p:nvSpPr>
        <p:spPr/>
        <p:txBody>
          <a:bodyPr/>
          <a:lstStyle/>
          <a:p>
            <a:r>
              <a:rPr lang="ja-JP" altLang="en-US" dirty="0"/>
              <a:t>考える力のベースは</a:t>
            </a:r>
            <a:endParaRPr kumimoji="1" lang="ja-JP" altLang="en-US" dirty="0">
              <a:solidFill>
                <a:srgbClr val="FF0000"/>
              </a:solidFill>
            </a:endParaRPr>
          </a:p>
        </p:txBody>
      </p:sp>
      <p:sp>
        <p:nvSpPr>
          <p:cNvPr id="3" name="コンテンツ プレースホルダー 2">
            <a:extLst>
              <a:ext uri="{FF2B5EF4-FFF2-40B4-BE49-F238E27FC236}">
                <a16:creationId xmlns:a16="http://schemas.microsoft.com/office/drawing/2014/main" id="{75742293-B521-4D6D-8BE5-06BAFA3F83E0}"/>
              </a:ext>
            </a:extLst>
          </p:cNvPr>
          <p:cNvSpPr>
            <a:spLocks noGrp="1"/>
          </p:cNvSpPr>
          <p:nvPr>
            <p:ph idx="1"/>
          </p:nvPr>
        </p:nvSpPr>
        <p:spPr>
          <a:xfrm>
            <a:off x="531743" y="1505433"/>
            <a:ext cx="11260041" cy="4351338"/>
          </a:xfrm>
        </p:spPr>
        <p:txBody>
          <a:bodyPr>
            <a:normAutofit fontScale="92500" lnSpcReduction="10000"/>
          </a:bodyPr>
          <a:lstStyle/>
          <a:p>
            <a:pPr marL="0" indent="0">
              <a:buNone/>
            </a:pPr>
            <a:r>
              <a:rPr kumimoji="1" lang="ja-JP" altLang="en-US" dirty="0"/>
              <a:t>　　</a:t>
            </a:r>
            <a:endParaRPr lang="en-US" altLang="ja-JP" sz="4400" dirty="0"/>
          </a:p>
          <a:p>
            <a:pPr marL="0" indent="0">
              <a:buNone/>
            </a:pPr>
            <a:r>
              <a:rPr kumimoji="1" lang="ja-JP" altLang="en-US" sz="3600" dirty="0"/>
              <a:t>　あなたはクイズ形式の本を買いました</a:t>
            </a:r>
            <a:endParaRPr kumimoji="1" lang="en-US" altLang="ja-JP" sz="3600" dirty="0"/>
          </a:p>
          <a:p>
            <a:pPr marL="0" indent="0">
              <a:buNone/>
            </a:pPr>
            <a:endParaRPr kumimoji="1" lang="en-US" altLang="ja-JP" sz="3600" dirty="0"/>
          </a:p>
          <a:p>
            <a:pPr marL="0" indent="0">
              <a:buNone/>
            </a:pPr>
            <a:r>
              <a:rPr lang="ja-JP" altLang="en-US" sz="3600" dirty="0"/>
              <a:t>　①問題を読んだらすぐに答えを読みながら</a:t>
            </a:r>
            <a:endParaRPr lang="en-US" altLang="ja-JP" sz="3600" dirty="0"/>
          </a:p>
          <a:p>
            <a:pPr marL="0" indent="0">
              <a:buNone/>
            </a:pPr>
            <a:r>
              <a:rPr lang="ja-JP" altLang="en-US" sz="3600" dirty="0"/>
              <a:t>　　どんどん読み進める</a:t>
            </a:r>
            <a:endParaRPr lang="en-US" altLang="ja-JP" sz="3600" dirty="0"/>
          </a:p>
          <a:p>
            <a:pPr marL="0" indent="0">
              <a:buNone/>
            </a:pPr>
            <a:endParaRPr lang="en-US" altLang="ja-JP" sz="3600" dirty="0"/>
          </a:p>
          <a:p>
            <a:pPr marL="0" indent="0">
              <a:buNone/>
            </a:pPr>
            <a:r>
              <a:rPr lang="ja-JP" altLang="en-US" sz="3600" dirty="0"/>
              <a:t>　②ひとつ問題を読んだら、本を置いて自分なりの</a:t>
            </a:r>
            <a:endParaRPr lang="en-US" altLang="ja-JP" sz="3600" dirty="0"/>
          </a:p>
          <a:p>
            <a:pPr marL="0" indent="0">
              <a:buNone/>
            </a:pPr>
            <a:r>
              <a:rPr lang="ja-JP" altLang="en-US" sz="3600" dirty="0"/>
              <a:t>　　答えを出してからまた読む</a:t>
            </a:r>
            <a:endParaRPr lang="en-US" altLang="ja-JP" sz="3600" dirty="0"/>
          </a:p>
          <a:p>
            <a:pPr marL="0" indent="0">
              <a:buNone/>
            </a:pPr>
            <a:endParaRPr kumimoji="1" lang="ja-JP" altLang="en-US" sz="3600" dirty="0"/>
          </a:p>
        </p:txBody>
      </p:sp>
    </p:spTree>
    <p:extLst>
      <p:ext uri="{BB962C8B-B14F-4D97-AF65-F5344CB8AC3E}">
        <p14:creationId xmlns:p14="http://schemas.microsoft.com/office/powerpoint/2010/main" val="35647608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E4EA2-70B1-4988-BBC8-290263977B6C}"/>
              </a:ext>
            </a:extLst>
          </p:cNvPr>
          <p:cNvSpPr>
            <a:spLocks noGrp="1"/>
          </p:cNvSpPr>
          <p:nvPr>
            <p:ph type="title"/>
          </p:nvPr>
        </p:nvSpPr>
        <p:spPr/>
        <p:txBody>
          <a:bodyPr/>
          <a:lstStyle/>
          <a:p>
            <a:r>
              <a:rPr lang="ja-JP" altLang="en-US" dirty="0"/>
              <a:t>考える力のベースは</a:t>
            </a:r>
            <a:endParaRPr kumimoji="1" lang="ja-JP" altLang="en-US" dirty="0">
              <a:solidFill>
                <a:srgbClr val="FF0000"/>
              </a:solidFill>
            </a:endParaRPr>
          </a:p>
        </p:txBody>
      </p:sp>
      <p:sp>
        <p:nvSpPr>
          <p:cNvPr id="3" name="コンテンツ プレースホルダー 2">
            <a:extLst>
              <a:ext uri="{FF2B5EF4-FFF2-40B4-BE49-F238E27FC236}">
                <a16:creationId xmlns:a16="http://schemas.microsoft.com/office/drawing/2014/main" id="{75742293-B521-4D6D-8BE5-06BAFA3F83E0}"/>
              </a:ext>
            </a:extLst>
          </p:cNvPr>
          <p:cNvSpPr>
            <a:spLocks noGrp="1"/>
          </p:cNvSpPr>
          <p:nvPr>
            <p:ph idx="1"/>
          </p:nvPr>
        </p:nvSpPr>
        <p:spPr>
          <a:xfrm>
            <a:off x="531743" y="1505433"/>
            <a:ext cx="11260041" cy="4351338"/>
          </a:xfrm>
        </p:spPr>
        <p:txBody>
          <a:bodyPr>
            <a:normAutofit/>
          </a:bodyPr>
          <a:lstStyle/>
          <a:p>
            <a:pPr marL="0" indent="0">
              <a:buNone/>
            </a:pPr>
            <a:r>
              <a:rPr kumimoji="1" lang="ja-JP" altLang="en-US" dirty="0"/>
              <a:t>　　</a:t>
            </a:r>
            <a:endParaRPr lang="en-US" altLang="ja-JP" sz="4400" dirty="0"/>
          </a:p>
          <a:p>
            <a:pPr marL="0" indent="0">
              <a:buNone/>
            </a:pPr>
            <a:r>
              <a:rPr kumimoji="1" lang="ja-JP" altLang="en-US" sz="3600" dirty="0"/>
              <a:t>　外山滋比古氏「思考の生理学」</a:t>
            </a:r>
            <a:endParaRPr kumimoji="1" lang="en-US" altLang="ja-JP" sz="3600" dirty="0"/>
          </a:p>
          <a:p>
            <a:pPr marL="0" indent="0">
              <a:buNone/>
            </a:pPr>
            <a:r>
              <a:rPr kumimoji="1" lang="ja-JP" altLang="en-US" sz="3600" dirty="0"/>
              <a:t>　人間の能力には</a:t>
            </a:r>
            <a:r>
              <a:rPr kumimoji="1" lang="en-US" altLang="ja-JP" sz="3600" dirty="0"/>
              <a:t>2</a:t>
            </a:r>
            <a:r>
              <a:rPr kumimoji="1" lang="ja-JP" altLang="en-US" sz="3600" dirty="0"/>
              <a:t>つある</a:t>
            </a:r>
            <a:endParaRPr kumimoji="1" lang="en-US" altLang="ja-JP" sz="3600" dirty="0"/>
          </a:p>
          <a:p>
            <a:pPr marL="0" indent="0">
              <a:buNone/>
            </a:pPr>
            <a:endParaRPr kumimoji="1" lang="en-US" altLang="ja-JP" sz="3600" dirty="0"/>
          </a:p>
          <a:p>
            <a:pPr marL="0" indent="0">
              <a:buNone/>
            </a:pPr>
            <a:r>
              <a:rPr lang="ja-JP" altLang="en-US" sz="3600" dirty="0"/>
              <a:t>　①グライダー型</a:t>
            </a:r>
            <a:endParaRPr lang="en-US" altLang="ja-JP" sz="3600" dirty="0"/>
          </a:p>
          <a:p>
            <a:pPr marL="0" indent="0">
              <a:buNone/>
            </a:pPr>
            <a:endParaRPr lang="en-US" altLang="ja-JP" sz="3600" dirty="0"/>
          </a:p>
          <a:p>
            <a:pPr marL="0" indent="0">
              <a:buNone/>
            </a:pPr>
            <a:r>
              <a:rPr lang="ja-JP" altLang="en-US" sz="3600" dirty="0"/>
              <a:t>　②飛行機型</a:t>
            </a:r>
            <a:endParaRPr lang="en-US" altLang="ja-JP" sz="3600" dirty="0"/>
          </a:p>
          <a:p>
            <a:pPr marL="0" indent="0">
              <a:buNone/>
            </a:pPr>
            <a:endParaRPr kumimoji="1" lang="ja-JP" altLang="en-US" sz="3600" dirty="0"/>
          </a:p>
        </p:txBody>
      </p:sp>
    </p:spTree>
    <p:extLst>
      <p:ext uri="{BB962C8B-B14F-4D97-AF65-F5344CB8AC3E}">
        <p14:creationId xmlns:p14="http://schemas.microsoft.com/office/powerpoint/2010/main" val="36759419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E4EA2-70B1-4988-BBC8-290263977B6C}"/>
              </a:ext>
            </a:extLst>
          </p:cNvPr>
          <p:cNvSpPr>
            <a:spLocks noGrp="1"/>
          </p:cNvSpPr>
          <p:nvPr>
            <p:ph type="title"/>
          </p:nvPr>
        </p:nvSpPr>
        <p:spPr/>
        <p:txBody>
          <a:bodyPr/>
          <a:lstStyle/>
          <a:p>
            <a:r>
              <a:rPr lang="ja-JP" altLang="en-US" dirty="0"/>
              <a:t>考える力訓練方法①</a:t>
            </a:r>
            <a:endParaRPr kumimoji="1" lang="ja-JP" altLang="en-US" dirty="0">
              <a:solidFill>
                <a:srgbClr val="FF0000"/>
              </a:solidFill>
            </a:endParaRPr>
          </a:p>
        </p:txBody>
      </p:sp>
      <p:sp>
        <p:nvSpPr>
          <p:cNvPr id="3" name="コンテンツ プレースホルダー 2">
            <a:extLst>
              <a:ext uri="{FF2B5EF4-FFF2-40B4-BE49-F238E27FC236}">
                <a16:creationId xmlns:a16="http://schemas.microsoft.com/office/drawing/2014/main" id="{75742293-B521-4D6D-8BE5-06BAFA3F83E0}"/>
              </a:ext>
            </a:extLst>
          </p:cNvPr>
          <p:cNvSpPr>
            <a:spLocks noGrp="1"/>
          </p:cNvSpPr>
          <p:nvPr>
            <p:ph idx="1"/>
          </p:nvPr>
        </p:nvSpPr>
        <p:spPr>
          <a:xfrm>
            <a:off x="523791" y="2218061"/>
            <a:ext cx="11260041" cy="3440278"/>
          </a:xfrm>
        </p:spPr>
        <p:txBody>
          <a:bodyPr>
            <a:normAutofit/>
          </a:bodyPr>
          <a:lstStyle/>
          <a:p>
            <a:pPr marL="0" indent="0">
              <a:buNone/>
            </a:pPr>
            <a:r>
              <a:rPr kumimoji="1" lang="ja-JP" altLang="en-US" dirty="0"/>
              <a:t>　　</a:t>
            </a:r>
            <a:endParaRPr lang="en-US" altLang="ja-JP" sz="4400" dirty="0"/>
          </a:p>
          <a:p>
            <a:pPr marL="0" indent="0">
              <a:buNone/>
            </a:pPr>
            <a:r>
              <a:rPr kumimoji="1" lang="ja-JP" altLang="en-US" sz="3600" dirty="0"/>
              <a:t>　</a:t>
            </a:r>
            <a:r>
              <a:rPr kumimoji="1" lang="ja-JP" altLang="en-US" sz="6000" dirty="0"/>
              <a:t>勝手にテコ入れトレーニング</a:t>
            </a:r>
            <a:endParaRPr kumimoji="1" lang="en-US" altLang="ja-JP" sz="6000" dirty="0"/>
          </a:p>
          <a:p>
            <a:pPr marL="0" indent="0">
              <a:buNone/>
            </a:pPr>
            <a:endParaRPr kumimoji="1" lang="en-US" altLang="ja-JP" sz="3600" dirty="0"/>
          </a:p>
          <a:p>
            <a:pPr marL="0" indent="0">
              <a:buNone/>
            </a:pPr>
            <a:r>
              <a:rPr lang="ja-JP" altLang="en-US" sz="3600" dirty="0"/>
              <a:t>　</a:t>
            </a:r>
            <a:endParaRPr kumimoji="1" lang="ja-JP" altLang="en-US" sz="3600" dirty="0"/>
          </a:p>
        </p:txBody>
      </p:sp>
    </p:spTree>
    <p:extLst>
      <p:ext uri="{BB962C8B-B14F-4D97-AF65-F5344CB8AC3E}">
        <p14:creationId xmlns:p14="http://schemas.microsoft.com/office/powerpoint/2010/main" val="26608735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E4EA2-70B1-4988-BBC8-290263977B6C}"/>
              </a:ext>
            </a:extLst>
          </p:cNvPr>
          <p:cNvSpPr>
            <a:spLocks noGrp="1"/>
          </p:cNvSpPr>
          <p:nvPr>
            <p:ph type="title"/>
          </p:nvPr>
        </p:nvSpPr>
        <p:spPr/>
        <p:txBody>
          <a:bodyPr/>
          <a:lstStyle/>
          <a:p>
            <a:r>
              <a:rPr lang="ja-JP" altLang="en-US" dirty="0"/>
              <a:t>考える力訓練方法②</a:t>
            </a:r>
            <a:endParaRPr kumimoji="1" lang="ja-JP" altLang="en-US" dirty="0">
              <a:solidFill>
                <a:srgbClr val="FF0000"/>
              </a:solidFill>
            </a:endParaRPr>
          </a:p>
        </p:txBody>
      </p:sp>
      <p:sp>
        <p:nvSpPr>
          <p:cNvPr id="3" name="コンテンツ プレースホルダー 2">
            <a:extLst>
              <a:ext uri="{FF2B5EF4-FFF2-40B4-BE49-F238E27FC236}">
                <a16:creationId xmlns:a16="http://schemas.microsoft.com/office/drawing/2014/main" id="{75742293-B521-4D6D-8BE5-06BAFA3F83E0}"/>
              </a:ext>
            </a:extLst>
          </p:cNvPr>
          <p:cNvSpPr>
            <a:spLocks noGrp="1"/>
          </p:cNvSpPr>
          <p:nvPr>
            <p:ph idx="1"/>
          </p:nvPr>
        </p:nvSpPr>
        <p:spPr>
          <a:xfrm>
            <a:off x="905456" y="2229002"/>
            <a:ext cx="10663694" cy="4351338"/>
          </a:xfrm>
        </p:spPr>
        <p:txBody>
          <a:bodyPr>
            <a:normAutofit/>
          </a:bodyPr>
          <a:lstStyle/>
          <a:p>
            <a:pPr marL="0" indent="0">
              <a:buNone/>
            </a:pPr>
            <a:r>
              <a:rPr kumimoji="1" lang="ja-JP" altLang="en-US" dirty="0"/>
              <a:t>　　</a:t>
            </a:r>
            <a:endParaRPr lang="en-US" altLang="ja-JP" sz="4400" dirty="0"/>
          </a:p>
          <a:p>
            <a:pPr marL="0" indent="0">
              <a:buNone/>
            </a:pPr>
            <a:r>
              <a:rPr kumimoji="1" lang="ja-JP" altLang="en-US" sz="3600" dirty="0"/>
              <a:t>　</a:t>
            </a:r>
            <a:r>
              <a:rPr kumimoji="1" lang="en-US" altLang="ja-JP" sz="6000" dirty="0"/>
              <a:t>3</a:t>
            </a:r>
            <a:r>
              <a:rPr kumimoji="1" lang="ja-JP" altLang="en-US" sz="6000" dirty="0"/>
              <a:t>分間事業シミュレーション</a:t>
            </a:r>
          </a:p>
        </p:txBody>
      </p:sp>
    </p:spTree>
    <p:extLst>
      <p:ext uri="{BB962C8B-B14F-4D97-AF65-F5344CB8AC3E}">
        <p14:creationId xmlns:p14="http://schemas.microsoft.com/office/powerpoint/2010/main" val="23450727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E4EA2-70B1-4988-BBC8-290263977B6C}"/>
              </a:ext>
            </a:extLst>
          </p:cNvPr>
          <p:cNvSpPr>
            <a:spLocks noGrp="1"/>
          </p:cNvSpPr>
          <p:nvPr>
            <p:ph type="title"/>
          </p:nvPr>
        </p:nvSpPr>
        <p:spPr/>
        <p:txBody>
          <a:bodyPr/>
          <a:lstStyle/>
          <a:p>
            <a:r>
              <a:rPr lang="ja-JP" altLang="en-US" dirty="0"/>
              <a:t>考える力訓練方法③</a:t>
            </a:r>
            <a:endParaRPr kumimoji="1" lang="ja-JP" altLang="en-US" dirty="0">
              <a:solidFill>
                <a:srgbClr val="FF0000"/>
              </a:solidFill>
            </a:endParaRPr>
          </a:p>
        </p:txBody>
      </p:sp>
      <p:sp>
        <p:nvSpPr>
          <p:cNvPr id="3" name="コンテンツ プレースホルダー 2">
            <a:extLst>
              <a:ext uri="{FF2B5EF4-FFF2-40B4-BE49-F238E27FC236}">
                <a16:creationId xmlns:a16="http://schemas.microsoft.com/office/drawing/2014/main" id="{75742293-B521-4D6D-8BE5-06BAFA3F83E0}"/>
              </a:ext>
            </a:extLst>
          </p:cNvPr>
          <p:cNvSpPr>
            <a:spLocks noGrp="1"/>
          </p:cNvSpPr>
          <p:nvPr>
            <p:ph idx="1"/>
          </p:nvPr>
        </p:nvSpPr>
        <p:spPr>
          <a:xfrm>
            <a:off x="1668781" y="2141537"/>
            <a:ext cx="9144994" cy="4351338"/>
          </a:xfrm>
        </p:spPr>
        <p:txBody>
          <a:bodyPr>
            <a:normAutofit/>
          </a:bodyPr>
          <a:lstStyle/>
          <a:p>
            <a:pPr marL="0" indent="0">
              <a:buNone/>
            </a:pPr>
            <a:r>
              <a:rPr kumimoji="1" lang="ja-JP" altLang="en-US" dirty="0"/>
              <a:t>　　</a:t>
            </a:r>
            <a:endParaRPr lang="en-US" altLang="ja-JP" sz="4400" dirty="0"/>
          </a:p>
          <a:p>
            <a:pPr marL="0" indent="0">
              <a:buNone/>
            </a:pPr>
            <a:r>
              <a:rPr kumimoji="1" lang="ja-JP" altLang="en-US" sz="3600" dirty="0"/>
              <a:t>　</a:t>
            </a:r>
            <a:r>
              <a:rPr kumimoji="1" lang="ja-JP" altLang="en-US" sz="6000" dirty="0"/>
              <a:t>エレベーターピッチ</a:t>
            </a:r>
          </a:p>
        </p:txBody>
      </p:sp>
    </p:spTree>
    <p:extLst>
      <p:ext uri="{BB962C8B-B14F-4D97-AF65-F5344CB8AC3E}">
        <p14:creationId xmlns:p14="http://schemas.microsoft.com/office/powerpoint/2010/main" val="1050383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F6A6C561-CF40-4DA0-949D-F550D4FD1CAC}"/>
              </a:ext>
            </a:extLst>
          </p:cNvPr>
          <p:cNvSpPr/>
          <p:nvPr/>
        </p:nvSpPr>
        <p:spPr>
          <a:xfrm>
            <a:off x="2186609" y="4398504"/>
            <a:ext cx="6392847" cy="705387"/>
          </a:xfrm>
          <a:prstGeom prst="roundRect">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a:solidFill>
                  <a:schemeClr val="tx1"/>
                </a:solidFill>
              </a:rPr>
              <a:t>論理力　＋　直観力</a:t>
            </a:r>
          </a:p>
        </p:txBody>
      </p:sp>
      <p:sp>
        <p:nvSpPr>
          <p:cNvPr id="3" name="テキスト ボックス 2">
            <a:extLst>
              <a:ext uri="{FF2B5EF4-FFF2-40B4-BE49-F238E27FC236}">
                <a16:creationId xmlns:a16="http://schemas.microsoft.com/office/drawing/2014/main" id="{2B54EC1E-FB29-4C06-AB3C-7E62BA8B3B83}"/>
              </a:ext>
            </a:extLst>
          </p:cNvPr>
          <p:cNvSpPr txBox="1"/>
          <p:nvPr/>
        </p:nvSpPr>
        <p:spPr>
          <a:xfrm>
            <a:off x="779227" y="545221"/>
            <a:ext cx="6798365" cy="769441"/>
          </a:xfrm>
          <a:prstGeom prst="rect">
            <a:avLst/>
          </a:prstGeom>
          <a:noFill/>
        </p:spPr>
        <p:txBody>
          <a:bodyPr wrap="square" rtlCol="0">
            <a:spAutoFit/>
          </a:bodyPr>
          <a:lstStyle/>
          <a:p>
            <a:r>
              <a:rPr kumimoji="1" lang="ja-JP" altLang="en-US" sz="4400" dirty="0"/>
              <a:t>考え方の全体イメージ</a:t>
            </a:r>
          </a:p>
        </p:txBody>
      </p:sp>
      <p:graphicFrame>
        <p:nvGraphicFramePr>
          <p:cNvPr id="7" name="コンテンツ プレースホルダー 4">
            <a:extLst>
              <a:ext uri="{FF2B5EF4-FFF2-40B4-BE49-F238E27FC236}">
                <a16:creationId xmlns:a16="http://schemas.microsoft.com/office/drawing/2014/main" id="{E5B7CCEA-0520-4D5B-BB71-DE7CDA1A39AA}"/>
              </a:ext>
            </a:extLst>
          </p:cNvPr>
          <p:cNvGraphicFramePr>
            <a:graphicFrameLocks noGrp="1"/>
          </p:cNvGraphicFramePr>
          <p:nvPr>
            <p:ph idx="1"/>
            <p:extLst>
              <p:ext uri="{D42A27DB-BD31-4B8C-83A1-F6EECF244321}">
                <p14:modId xmlns:p14="http://schemas.microsoft.com/office/powerpoint/2010/main" val="3057570887"/>
              </p:ext>
            </p:extLst>
          </p:nvPr>
        </p:nvGraphicFramePr>
        <p:xfrm>
          <a:off x="460022" y="1317359"/>
          <a:ext cx="10560486" cy="3635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四角形: 角を丸くする 4">
            <a:extLst>
              <a:ext uri="{FF2B5EF4-FFF2-40B4-BE49-F238E27FC236}">
                <a16:creationId xmlns:a16="http://schemas.microsoft.com/office/drawing/2014/main" id="{8E19CF54-1695-4455-AAAB-076B0F3B930C}"/>
              </a:ext>
            </a:extLst>
          </p:cNvPr>
          <p:cNvSpPr/>
          <p:nvPr/>
        </p:nvSpPr>
        <p:spPr>
          <a:xfrm>
            <a:off x="1121134" y="5539360"/>
            <a:ext cx="8969071" cy="79587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4400" b="1" dirty="0"/>
              <a:t>　　　　　知的好奇心</a:t>
            </a:r>
            <a:r>
              <a:rPr kumimoji="1" lang="ja-JP" altLang="en-US" sz="4400" b="1" dirty="0"/>
              <a:t>　　　　　　　</a:t>
            </a:r>
          </a:p>
        </p:txBody>
      </p:sp>
    </p:spTree>
    <p:extLst>
      <p:ext uri="{BB962C8B-B14F-4D97-AF65-F5344CB8AC3E}">
        <p14:creationId xmlns:p14="http://schemas.microsoft.com/office/powerpoint/2010/main" val="2648478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Graphic spid="7" grpId="0">
        <p:bldAsOne/>
      </p:bldGraphic>
      <p:bldP spid="5"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E4EA2-70B1-4988-BBC8-290263977B6C}"/>
              </a:ext>
            </a:extLst>
          </p:cNvPr>
          <p:cNvSpPr>
            <a:spLocks noGrp="1"/>
          </p:cNvSpPr>
          <p:nvPr>
            <p:ph type="title"/>
          </p:nvPr>
        </p:nvSpPr>
        <p:spPr/>
        <p:txBody>
          <a:bodyPr/>
          <a:lstStyle/>
          <a:p>
            <a:r>
              <a:rPr lang="ja-JP" altLang="en-US" dirty="0"/>
              <a:t>考える力訓練方法④</a:t>
            </a:r>
            <a:endParaRPr kumimoji="1" lang="ja-JP" altLang="en-US" dirty="0">
              <a:solidFill>
                <a:srgbClr val="FF0000"/>
              </a:solidFill>
            </a:endParaRPr>
          </a:p>
        </p:txBody>
      </p:sp>
      <p:sp>
        <p:nvSpPr>
          <p:cNvPr id="3" name="コンテンツ プレースホルダー 2">
            <a:extLst>
              <a:ext uri="{FF2B5EF4-FFF2-40B4-BE49-F238E27FC236}">
                <a16:creationId xmlns:a16="http://schemas.microsoft.com/office/drawing/2014/main" id="{75742293-B521-4D6D-8BE5-06BAFA3F83E0}"/>
              </a:ext>
            </a:extLst>
          </p:cNvPr>
          <p:cNvSpPr>
            <a:spLocks noGrp="1"/>
          </p:cNvSpPr>
          <p:nvPr>
            <p:ph idx="1"/>
          </p:nvPr>
        </p:nvSpPr>
        <p:spPr>
          <a:xfrm>
            <a:off x="2201517" y="2197196"/>
            <a:ext cx="8151081" cy="4351338"/>
          </a:xfrm>
        </p:spPr>
        <p:txBody>
          <a:bodyPr>
            <a:normAutofit/>
          </a:bodyPr>
          <a:lstStyle/>
          <a:p>
            <a:pPr marL="0" indent="0">
              <a:buNone/>
            </a:pPr>
            <a:r>
              <a:rPr kumimoji="1" lang="ja-JP" altLang="en-US" dirty="0"/>
              <a:t>　　</a:t>
            </a:r>
            <a:endParaRPr lang="en-US" altLang="ja-JP" sz="4400" dirty="0"/>
          </a:p>
          <a:p>
            <a:pPr marL="0" indent="0">
              <a:buNone/>
            </a:pPr>
            <a:r>
              <a:rPr kumimoji="1" lang="ja-JP" altLang="en-US" sz="3600" dirty="0"/>
              <a:t>　</a:t>
            </a:r>
            <a:r>
              <a:rPr kumimoji="1" lang="ja-JP" altLang="en-US" sz="6000" dirty="0"/>
              <a:t>流れ星に願いを</a:t>
            </a:r>
          </a:p>
        </p:txBody>
      </p:sp>
    </p:spTree>
    <p:extLst>
      <p:ext uri="{BB962C8B-B14F-4D97-AF65-F5344CB8AC3E}">
        <p14:creationId xmlns:p14="http://schemas.microsoft.com/office/powerpoint/2010/main" val="34890409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E4EA2-70B1-4988-BBC8-290263977B6C}"/>
              </a:ext>
            </a:extLst>
          </p:cNvPr>
          <p:cNvSpPr>
            <a:spLocks noGrp="1"/>
          </p:cNvSpPr>
          <p:nvPr>
            <p:ph type="title"/>
          </p:nvPr>
        </p:nvSpPr>
        <p:spPr/>
        <p:txBody>
          <a:bodyPr/>
          <a:lstStyle/>
          <a:p>
            <a:r>
              <a:rPr lang="ja-JP" altLang="en-US" dirty="0"/>
              <a:t>考える力訓練方法⑤</a:t>
            </a:r>
            <a:endParaRPr kumimoji="1" lang="ja-JP" altLang="en-US" dirty="0">
              <a:solidFill>
                <a:srgbClr val="FF0000"/>
              </a:solidFill>
            </a:endParaRPr>
          </a:p>
        </p:txBody>
      </p:sp>
      <p:sp>
        <p:nvSpPr>
          <p:cNvPr id="3" name="コンテンツ プレースホルダー 2">
            <a:extLst>
              <a:ext uri="{FF2B5EF4-FFF2-40B4-BE49-F238E27FC236}">
                <a16:creationId xmlns:a16="http://schemas.microsoft.com/office/drawing/2014/main" id="{75742293-B521-4D6D-8BE5-06BAFA3F83E0}"/>
              </a:ext>
            </a:extLst>
          </p:cNvPr>
          <p:cNvSpPr>
            <a:spLocks noGrp="1"/>
          </p:cNvSpPr>
          <p:nvPr>
            <p:ph idx="1"/>
          </p:nvPr>
        </p:nvSpPr>
        <p:spPr>
          <a:xfrm>
            <a:off x="1732390" y="2372125"/>
            <a:ext cx="9184751" cy="4351338"/>
          </a:xfrm>
        </p:spPr>
        <p:txBody>
          <a:bodyPr>
            <a:normAutofit/>
          </a:bodyPr>
          <a:lstStyle/>
          <a:p>
            <a:pPr marL="0" indent="0">
              <a:buNone/>
            </a:pPr>
            <a:r>
              <a:rPr kumimoji="1" lang="ja-JP" altLang="en-US" dirty="0"/>
              <a:t>　　</a:t>
            </a:r>
            <a:endParaRPr lang="en-US" altLang="ja-JP" sz="4400" dirty="0"/>
          </a:p>
          <a:p>
            <a:pPr marL="0" indent="0">
              <a:buNone/>
            </a:pPr>
            <a:r>
              <a:rPr kumimoji="1" lang="ja-JP" altLang="en-US" sz="3600" dirty="0"/>
              <a:t>　</a:t>
            </a:r>
            <a:r>
              <a:rPr kumimoji="1" lang="ja-JP" altLang="en-US" sz="6000" dirty="0"/>
              <a:t>理由は</a:t>
            </a:r>
            <a:r>
              <a:rPr kumimoji="1" lang="en-US" altLang="ja-JP" sz="6000" dirty="0"/>
              <a:t>3</a:t>
            </a:r>
            <a:r>
              <a:rPr kumimoji="1" lang="ja-JP" altLang="en-US" sz="6000" dirty="0"/>
              <a:t>つある</a:t>
            </a:r>
          </a:p>
        </p:txBody>
      </p:sp>
    </p:spTree>
    <p:extLst>
      <p:ext uri="{BB962C8B-B14F-4D97-AF65-F5344CB8AC3E}">
        <p14:creationId xmlns:p14="http://schemas.microsoft.com/office/powerpoint/2010/main" val="2277673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E4EA2-70B1-4988-BBC8-290263977B6C}"/>
              </a:ext>
            </a:extLst>
          </p:cNvPr>
          <p:cNvSpPr>
            <a:spLocks noGrp="1"/>
          </p:cNvSpPr>
          <p:nvPr>
            <p:ph type="title"/>
          </p:nvPr>
        </p:nvSpPr>
        <p:spPr/>
        <p:txBody>
          <a:bodyPr/>
          <a:lstStyle/>
          <a:p>
            <a:r>
              <a:rPr lang="ja-JP" altLang="en-US" dirty="0"/>
              <a:t>考える力訓練方法⑥</a:t>
            </a:r>
            <a:endParaRPr kumimoji="1" lang="ja-JP" altLang="en-US" dirty="0">
              <a:solidFill>
                <a:srgbClr val="FF0000"/>
              </a:solidFill>
            </a:endParaRPr>
          </a:p>
        </p:txBody>
      </p:sp>
      <p:sp>
        <p:nvSpPr>
          <p:cNvPr id="3" name="コンテンツ プレースホルダー 2">
            <a:extLst>
              <a:ext uri="{FF2B5EF4-FFF2-40B4-BE49-F238E27FC236}">
                <a16:creationId xmlns:a16="http://schemas.microsoft.com/office/drawing/2014/main" id="{75742293-B521-4D6D-8BE5-06BAFA3F83E0}"/>
              </a:ext>
            </a:extLst>
          </p:cNvPr>
          <p:cNvSpPr>
            <a:spLocks noGrp="1"/>
          </p:cNvSpPr>
          <p:nvPr>
            <p:ph idx="1"/>
          </p:nvPr>
        </p:nvSpPr>
        <p:spPr>
          <a:xfrm>
            <a:off x="1083531" y="2221050"/>
            <a:ext cx="10024938" cy="4351338"/>
          </a:xfrm>
        </p:spPr>
        <p:txBody>
          <a:bodyPr>
            <a:normAutofit/>
          </a:bodyPr>
          <a:lstStyle/>
          <a:p>
            <a:pPr marL="0" indent="0">
              <a:buNone/>
            </a:pPr>
            <a:r>
              <a:rPr kumimoji="1" lang="ja-JP" altLang="en-US" dirty="0"/>
              <a:t>　　</a:t>
            </a:r>
            <a:endParaRPr lang="en-US" altLang="ja-JP" sz="4400" dirty="0"/>
          </a:p>
          <a:p>
            <a:pPr marL="0" indent="0">
              <a:buNone/>
            </a:pPr>
            <a:r>
              <a:rPr kumimoji="1" lang="ja-JP" altLang="en-US" sz="3600" dirty="0"/>
              <a:t>　</a:t>
            </a:r>
            <a:r>
              <a:rPr kumimoji="1" lang="ja-JP" altLang="en-US" sz="6000" dirty="0"/>
              <a:t>一枚の絵や図で説明する</a:t>
            </a:r>
          </a:p>
        </p:txBody>
      </p:sp>
    </p:spTree>
    <p:extLst>
      <p:ext uri="{BB962C8B-B14F-4D97-AF65-F5344CB8AC3E}">
        <p14:creationId xmlns:p14="http://schemas.microsoft.com/office/powerpoint/2010/main" val="32601003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E4EA2-70B1-4988-BBC8-290263977B6C}"/>
              </a:ext>
            </a:extLst>
          </p:cNvPr>
          <p:cNvSpPr>
            <a:spLocks noGrp="1"/>
          </p:cNvSpPr>
          <p:nvPr>
            <p:ph type="title"/>
          </p:nvPr>
        </p:nvSpPr>
        <p:spPr/>
        <p:txBody>
          <a:bodyPr/>
          <a:lstStyle/>
          <a:p>
            <a:r>
              <a:rPr lang="ja-JP" altLang="en-US" dirty="0"/>
              <a:t>考える力訓練方法⑦</a:t>
            </a:r>
            <a:endParaRPr kumimoji="1" lang="ja-JP" altLang="en-US" dirty="0">
              <a:solidFill>
                <a:srgbClr val="FF0000"/>
              </a:solidFill>
            </a:endParaRPr>
          </a:p>
        </p:txBody>
      </p:sp>
      <p:sp>
        <p:nvSpPr>
          <p:cNvPr id="3" name="コンテンツ プレースホルダー 2">
            <a:extLst>
              <a:ext uri="{FF2B5EF4-FFF2-40B4-BE49-F238E27FC236}">
                <a16:creationId xmlns:a16="http://schemas.microsoft.com/office/drawing/2014/main" id="{75742293-B521-4D6D-8BE5-06BAFA3F83E0}"/>
              </a:ext>
            </a:extLst>
          </p:cNvPr>
          <p:cNvSpPr>
            <a:spLocks noGrp="1"/>
          </p:cNvSpPr>
          <p:nvPr>
            <p:ph idx="1"/>
          </p:nvPr>
        </p:nvSpPr>
        <p:spPr>
          <a:xfrm>
            <a:off x="531743" y="1823485"/>
            <a:ext cx="11260041" cy="4351338"/>
          </a:xfrm>
        </p:spPr>
        <p:txBody>
          <a:bodyPr>
            <a:normAutofit/>
          </a:bodyPr>
          <a:lstStyle/>
          <a:p>
            <a:pPr marL="0" indent="0">
              <a:buNone/>
            </a:pPr>
            <a:r>
              <a:rPr kumimoji="1" lang="ja-JP" altLang="en-US" dirty="0"/>
              <a:t>　　</a:t>
            </a:r>
            <a:endParaRPr lang="en-US" altLang="ja-JP" sz="4400" dirty="0"/>
          </a:p>
          <a:p>
            <a:pPr marL="0" indent="0">
              <a:buNone/>
            </a:pPr>
            <a:r>
              <a:rPr kumimoji="1" lang="ja-JP" altLang="en-US" sz="3600" dirty="0"/>
              <a:t>　　　　</a:t>
            </a:r>
            <a:endParaRPr kumimoji="1" lang="en-US" altLang="ja-JP" sz="3600" dirty="0"/>
          </a:p>
          <a:p>
            <a:pPr marL="0" indent="0">
              <a:buNone/>
            </a:pPr>
            <a:r>
              <a:rPr lang="ja-JP" altLang="en-US" sz="3600" dirty="0"/>
              <a:t>　　　</a:t>
            </a:r>
            <a:r>
              <a:rPr kumimoji="1" lang="ja-JP" altLang="en-US" sz="6000" dirty="0"/>
              <a:t>フェルミ推定（ワーク）</a:t>
            </a:r>
          </a:p>
        </p:txBody>
      </p:sp>
    </p:spTree>
    <p:extLst>
      <p:ext uri="{BB962C8B-B14F-4D97-AF65-F5344CB8AC3E}">
        <p14:creationId xmlns:p14="http://schemas.microsoft.com/office/powerpoint/2010/main" val="3685834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E4EA2-70B1-4988-BBC8-290263977B6C}"/>
              </a:ext>
            </a:extLst>
          </p:cNvPr>
          <p:cNvSpPr>
            <a:spLocks noGrp="1"/>
          </p:cNvSpPr>
          <p:nvPr>
            <p:ph type="title"/>
          </p:nvPr>
        </p:nvSpPr>
        <p:spPr/>
        <p:txBody>
          <a:bodyPr>
            <a:normAutofit/>
          </a:bodyPr>
          <a:lstStyle/>
          <a:p>
            <a:r>
              <a:rPr kumimoji="1" lang="ja-JP" altLang="en-US" sz="4000" dirty="0"/>
              <a:t>仮説検証思考</a:t>
            </a:r>
          </a:p>
        </p:txBody>
      </p:sp>
      <p:sp>
        <p:nvSpPr>
          <p:cNvPr id="3" name="コンテンツ プレースホルダー 2">
            <a:extLst>
              <a:ext uri="{FF2B5EF4-FFF2-40B4-BE49-F238E27FC236}">
                <a16:creationId xmlns:a16="http://schemas.microsoft.com/office/drawing/2014/main" id="{75742293-B521-4D6D-8BE5-06BAFA3F83E0}"/>
              </a:ext>
            </a:extLst>
          </p:cNvPr>
          <p:cNvSpPr>
            <a:spLocks noGrp="1"/>
          </p:cNvSpPr>
          <p:nvPr>
            <p:ph idx="1"/>
          </p:nvPr>
        </p:nvSpPr>
        <p:spPr>
          <a:xfrm>
            <a:off x="683812" y="1553671"/>
            <a:ext cx="11266997" cy="5065614"/>
          </a:xfrm>
        </p:spPr>
        <p:txBody>
          <a:bodyPr>
            <a:normAutofit fontScale="85000" lnSpcReduction="10000"/>
          </a:bodyPr>
          <a:lstStyle/>
          <a:p>
            <a:pPr marL="0" indent="0">
              <a:buNone/>
            </a:pPr>
            <a:r>
              <a:rPr kumimoji="1" lang="ja-JP" altLang="en-US" dirty="0"/>
              <a:t>　</a:t>
            </a:r>
            <a:r>
              <a:rPr kumimoji="1" lang="en-US" altLang="ja-JP" dirty="0"/>
              <a:t>~</a:t>
            </a:r>
            <a:r>
              <a:rPr kumimoji="1" lang="ja-JP" altLang="en-US" dirty="0"/>
              <a:t>かもしれないという仮説を立てて検証する</a:t>
            </a:r>
            <a:endParaRPr kumimoji="1" lang="en-US" altLang="ja-JP" dirty="0"/>
          </a:p>
          <a:p>
            <a:pPr marL="0" indent="0">
              <a:buNone/>
            </a:pPr>
            <a:r>
              <a:rPr kumimoji="1" lang="ja-JP" altLang="en-US" sz="4400" dirty="0"/>
              <a:t>　　</a:t>
            </a:r>
            <a:endParaRPr kumimoji="1" lang="en-US" altLang="ja-JP" sz="4400" dirty="0"/>
          </a:p>
          <a:p>
            <a:pPr marL="0" indent="0">
              <a:buNone/>
            </a:pPr>
            <a:r>
              <a:rPr kumimoji="1" lang="ja-JP" altLang="en-US" sz="4600" dirty="0"/>
              <a:t>問題全体から顧客のボトルネックの課題に当たり</a:t>
            </a:r>
            <a:endParaRPr kumimoji="1" lang="en-US" altLang="ja-JP" sz="4600" dirty="0"/>
          </a:p>
          <a:p>
            <a:pPr marL="0" indent="0">
              <a:buNone/>
            </a:pPr>
            <a:r>
              <a:rPr kumimoji="1" lang="ja-JP" altLang="en-US" sz="4600" dirty="0"/>
              <a:t>を付けて、現時点で考られる最適な解決の方向性</a:t>
            </a:r>
            <a:endParaRPr kumimoji="1" lang="en-US" altLang="ja-JP" sz="4600" dirty="0"/>
          </a:p>
          <a:p>
            <a:pPr marL="0" indent="0">
              <a:buNone/>
            </a:pPr>
            <a:r>
              <a:rPr kumimoji="1" lang="ja-JP" altLang="en-US" sz="4600" dirty="0"/>
              <a:t>を顧客にぶつける</a:t>
            </a:r>
            <a:endParaRPr kumimoji="1" lang="en-US" altLang="ja-JP" sz="4600" dirty="0"/>
          </a:p>
          <a:p>
            <a:pPr marL="0" indent="0">
              <a:buNone/>
            </a:pPr>
            <a:r>
              <a:rPr kumimoji="1" lang="ja-JP" altLang="en-US" sz="4400" dirty="0"/>
              <a:t>　　　　　　　</a:t>
            </a:r>
            <a:endParaRPr kumimoji="1" lang="en-US" altLang="ja-JP" sz="4400" dirty="0"/>
          </a:p>
          <a:p>
            <a:pPr marL="0" indent="0">
              <a:buNone/>
            </a:pPr>
            <a:r>
              <a:rPr kumimoji="1" lang="ja-JP" altLang="en-US" sz="4400" dirty="0"/>
              <a:t>　　　　</a:t>
            </a:r>
            <a:r>
              <a:rPr kumimoji="1" lang="ja-JP" altLang="en-US" sz="3100" dirty="0">
                <a:solidFill>
                  <a:srgbClr val="FF0000"/>
                </a:solidFill>
              </a:rPr>
              <a:t>あるだけの情報から</a:t>
            </a:r>
            <a:r>
              <a:rPr lang="ja-JP" altLang="en-US" sz="3100" dirty="0">
                <a:solidFill>
                  <a:srgbClr val="FF0000"/>
                </a:solidFill>
              </a:rPr>
              <a:t>、問題を結論から捉えて、</a:t>
            </a:r>
            <a:endParaRPr lang="en-US" altLang="ja-JP" sz="3100" dirty="0">
              <a:solidFill>
                <a:srgbClr val="FF0000"/>
              </a:solidFill>
            </a:endParaRPr>
          </a:p>
          <a:p>
            <a:pPr marL="0" indent="0">
              <a:buNone/>
            </a:pPr>
            <a:r>
              <a:rPr lang="ja-JP" altLang="en-US" sz="3100" dirty="0">
                <a:solidFill>
                  <a:srgbClr val="FF0000"/>
                </a:solidFill>
              </a:rPr>
              <a:t>　　　現状とのギャップであるボトルネックの課題に当りを付ける</a:t>
            </a:r>
            <a:endParaRPr lang="en-US" altLang="ja-JP" sz="3100" dirty="0">
              <a:solidFill>
                <a:srgbClr val="FF0000"/>
              </a:solidFill>
            </a:endParaRPr>
          </a:p>
          <a:p>
            <a:pPr marL="0" indent="0">
              <a:buNone/>
            </a:pPr>
            <a:r>
              <a:rPr lang="ja-JP" altLang="en-US" sz="3100" dirty="0">
                <a:solidFill>
                  <a:srgbClr val="FF0000"/>
                </a:solidFill>
              </a:rPr>
              <a:t>　　　　　　</a:t>
            </a:r>
            <a:endParaRPr kumimoji="1" lang="en-US" altLang="ja-JP" sz="4400" dirty="0"/>
          </a:p>
        </p:txBody>
      </p:sp>
      <p:sp>
        <p:nvSpPr>
          <p:cNvPr id="4" name="矢印: 上 3">
            <a:extLst>
              <a:ext uri="{FF2B5EF4-FFF2-40B4-BE49-F238E27FC236}">
                <a16:creationId xmlns:a16="http://schemas.microsoft.com/office/drawing/2014/main" id="{992172BA-9FF5-45AF-87C8-05B30BC58AAF}"/>
              </a:ext>
            </a:extLst>
          </p:cNvPr>
          <p:cNvSpPr/>
          <p:nvPr/>
        </p:nvSpPr>
        <p:spPr>
          <a:xfrm>
            <a:off x="5286294" y="4086478"/>
            <a:ext cx="809706" cy="66151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94051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 calcmode="lin" valueType="num">
                                      <p:cBhvr additive="base">
                                        <p:cTn id="1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 calcmode="lin" valueType="num">
                                      <p:cBhvr additive="base">
                                        <p:cTn id="2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E4EA2-70B1-4988-BBC8-290263977B6C}"/>
              </a:ext>
            </a:extLst>
          </p:cNvPr>
          <p:cNvSpPr>
            <a:spLocks noGrp="1"/>
          </p:cNvSpPr>
          <p:nvPr>
            <p:ph type="title"/>
          </p:nvPr>
        </p:nvSpPr>
        <p:spPr/>
        <p:txBody>
          <a:bodyPr/>
          <a:lstStyle/>
          <a:p>
            <a:r>
              <a:rPr kumimoji="1" lang="ja-JP" altLang="en-US" dirty="0"/>
              <a:t>仮説検証思考</a:t>
            </a:r>
          </a:p>
        </p:txBody>
      </p:sp>
      <p:sp>
        <p:nvSpPr>
          <p:cNvPr id="3" name="コンテンツ プレースホルダー 2">
            <a:extLst>
              <a:ext uri="{FF2B5EF4-FFF2-40B4-BE49-F238E27FC236}">
                <a16:creationId xmlns:a16="http://schemas.microsoft.com/office/drawing/2014/main" id="{75742293-B521-4D6D-8BE5-06BAFA3F83E0}"/>
              </a:ext>
            </a:extLst>
          </p:cNvPr>
          <p:cNvSpPr>
            <a:spLocks noGrp="1"/>
          </p:cNvSpPr>
          <p:nvPr>
            <p:ph idx="1"/>
          </p:nvPr>
        </p:nvSpPr>
        <p:spPr>
          <a:xfrm>
            <a:off x="159142" y="1723846"/>
            <a:ext cx="12032858" cy="5176300"/>
          </a:xfrm>
        </p:spPr>
        <p:txBody>
          <a:bodyPr>
            <a:normAutofit/>
          </a:bodyPr>
          <a:lstStyle/>
          <a:p>
            <a:pPr marL="0" indent="0">
              <a:buNone/>
            </a:pPr>
            <a:r>
              <a:rPr kumimoji="1" lang="ja-JP" altLang="en-US" dirty="0"/>
              <a:t>　　</a:t>
            </a:r>
            <a:r>
              <a:rPr kumimoji="1" lang="ja-JP" altLang="en-US" sz="4400" dirty="0"/>
              <a:t>　　</a:t>
            </a:r>
            <a:r>
              <a:rPr kumimoji="1" lang="ja-JP" altLang="en-US" sz="3600" dirty="0"/>
              <a:t>現状　　　　　　　　　　あるべき姿</a:t>
            </a:r>
            <a:endParaRPr kumimoji="1" lang="en-US" altLang="ja-JP" sz="3600" dirty="0"/>
          </a:p>
          <a:p>
            <a:pPr marL="0" indent="0">
              <a:buNone/>
            </a:pPr>
            <a:endParaRPr kumimoji="1" lang="en-US" altLang="ja-JP" dirty="0"/>
          </a:p>
          <a:p>
            <a:pPr marL="0" indent="0">
              <a:buNone/>
            </a:pPr>
            <a:r>
              <a:rPr lang="ja-JP" altLang="en-US" dirty="0"/>
              <a:t>　</a:t>
            </a:r>
            <a:r>
              <a:rPr kumimoji="1" lang="ja-JP" altLang="en-US" dirty="0"/>
              <a:t>ベクトルを逆転させて、結論から考える</a:t>
            </a:r>
            <a:r>
              <a:rPr lang="ja-JP" altLang="en-US" dirty="0"/>
              <a:t>ボトルネックの課題を仮説する　　</a:t>
            </a:r>
            <a:endParaRPr lang="en-US" altLang="ja-JP" dirty="0"/>
          </a:p>
          <a:p>
            <a:pPr marL="0" indent="0">
              <a:buNone/>
            </a:pPr>
            <a:r>
              <a:rPr lang="ja-JP" altLang="en-US" dirty="0"/>
              <a:t>　　</a:t>
            </a:r>
            <a:r>
              <a:rPr lang="ja-JP" altLang="en-US" sz="3600" dirty="0"/>
              <a:t>　　</a:t>
            </a:r>
            <a:endParaRPr lang="en-US" altLang="ja-JP" sz="3600" dirty="0"/>
          </a:p>
          <a:p>
            <a:pPr marL="0" indent="0">
              <a:buNone/>
            </a:pPr>
            <a:r>
              <a:rPr lang="ja-JP" altLang="en-US" sz="3600" dirty="0"/>
              <a:t>　　　　</a:t>
            </a:r>
            <a:endParaRPr lang="en-US" altLang="ja-JP" sz="3600" dirty="0"/>
          </a:p>
          <a:p>
            <a:pPr marL="0" indent="0">
              <a:buNone/>
            </a:pPr>
            <a:r>
              <a:rPr lang="ja-JP" altLang="en-US" sz="3600" dirty="0"/>
              <a:t>　　　　現状　　　　　　　　　　あるべき姿</a:t>
            </a:r>
            <a:endParaRPr lang="en-US" altLang="ja-JP" sz="3600" dirty="0"/>
          </a:p>
          <a:p>
            <a:pPr marL="0" indent="0">
              <a:buNone/>
            </a:pPr>
            <a:r>
              <a:rPr kumimoji="1" lang="ja-JP" altLang="en-US" sz="3600" dirty="0"/>
              <a:t>　　　　　　　</a:t>
            </a:r>
            <a:r>
              <a:rPr lang="ja-JP" altLang="en-US" dirty="0"/>
              <a:t>解決策のストーリーをつくる　</a:t>
            </a:r>
            <a:endParaRPr lang="en-US" altLang="ja-JP" dirty="0"/>
          </a:p>
          <a:p>
            <a:pPr marL="0" indent="0">
              <a:buNone/>
            </a:pPr>
            <a:endParaRPr kumimoji="1" lang="ja-JP" altLang="en-US" sz="3600" dirty="0">
              <a:solidFill>
                <a:srgbClr val="FF0000"/>
              </a:solidFill>
            </a:endParaRPr>
          </a:p>
        </p:txBody>
      </p:sp>
      <p:sp>
        <p:nvSpPr>
          <p:cNvPr id="4" name="矢印: 左 3">
            <a:extLst>
              <a:ext uri="{FF2B5EF4-FFF2-40B4-BE49-F238E27FC236}">
                <a16:creationId xmlns:a16="http://schemas.microsoft.com/office/drawing/2014/main" id="{4086B762-0D5B-416D-8331-564C0CFD043F}"/>
              </a:ext>
            </a:extLst>
          </p:cNvPr>
          <p:cNvSpPr/>
          <p:nvPr/>
        </p:nvSpPr>
        <p:spPr>
          <a:xfrm>
            <a:off x="3472062" y="1938006"/>
            <a:ext cx="3697357" cy="27829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矢印: 左 4">
            <a:extLst>
              <a:ext uri="{FF2B5EF4-FFF2-40B4-BE49-F238E27FC236}">
                <a16:creationId xmlns:a16="http://schemas.microsoft.com/office/drawing/2014/main" id="{6C1DD147-0F18-442C-A228-E1509480F430}"/>
              </a:ext>
            </a:extLst>
          </p:cNvPr>
          <p:cNvSpPr/>
          <p:nvPr/>
        </p:nvSpPr>
        <p:spPr>
          <a:xfrm rot="10800000">
            <a:off x="3400500" y="4820798"/>
            <a:ext cx="3697357" cy="27829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900EAC6E-D23A-43F9-8AC1-69A43027AB48}"/>
              </a:ext>
            </a:extLst>
          </p:cNvPr>
          <p:cNvSpPr txBox="1"/>
          <p:nvPr/>
        </p:nvSpPr>
        <p:spPr>
          <a:xfrm>
            <a:off x="4214190" y="1552095"/>
            <a:ext cx="2488758" cy="369332"/>
          </a:xfrm>
          <a:prstGeom prst="rect">
            <a:avLst/>
          </a:prstGeom>
          <a:noFill/>
        </p:spPr>
        <p:txBody>
          <a:bodyPr wrap="square" rtlCol="0">
            <a:spAutoFit/>
          </a:bodyPr>
          <a:lstStyle/>
          <a:p>
            <a:r>
              <a:rPr kumimoji="1" lang="ja-JP" altLang="en-US" b="1" dirty="0">
                <a:solidFill>
                  <a:srgbClr val="FF0000"/>
                </a:solidFill>
              </a:rPr>
              <a:t>ボトルネック課題</a:t>
            </a:r>
          </a:p>
        </p:txBody>
      </p:sp>
      <p:sp>
        <p:nvSpPr>
          <p:cNvPr id="7" name="テキスト ボックス 6">
            <a:extLst>
              <a:ext uri="{FF2B5EF4-FFF2-40B4-BE49-F238E27FC236}">
                <a16:creationId xmlns:a16="http://schemas.microsoft.com/office/drawing/2014/main" id="{08E68235-E175-47C3-AC07-5B584E892336}"/>
              </a:ext>
            </a:extLst>
          </p:cNvPr>
          <p:cNvSpPr txBox="1"/>
          <p:nvPr/>
        </p:nvSpPr>
        <p:spPr>
          <a:xfrm>
            <a:off x="4493811" y="4418308"/>
            <a:ext cx="2488758" cy="369332"/>
          </a:xfrm>
          <a:prstGeom prst="rect">
            <a:avLst/>
          </a:prstGeom>
          <a:noFill/>
        </p:spPr>
        <p:txBody>
          <a:bodyPr wrap="square" rtlCol="0">
            <a:spAutoFit/>
          </a:bodyPr>
          <a:lstStyle/>
          <a:p>
            <a:r>
              <a:rPr kumimoji="1" lang="ja-JP" altLang="en-US" b="1" dirty="0">
                <a:solidFill>
                  <a:srgbClr val="FF0000"/>
                </a:solidFill>
              </a:rPr>
              <a:t>ストーリー</a:t>
            </a:r>
          </a:p>
        </p:txBody>
      </p:sp>
    </p:spTree>
    <p:extLst>
      <p:ext uri="{BB962C8B-B14F-4D97-AF65-F5344CB8AC3E}">
        <p14:creationId xmlns:p14="http://schemas.microsoft.com/office/powerpoint/2010/main" val="706594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anim calcmode="lin" valueType="num">
                                      <p:cBhvr additive="base">
                                        <p:cTn id="2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E4EA2-70B1-4988-BBC8-290263977B6C}"/>
              </a:ext>
            </a:extLst>
          </p:cNvPr>
          <p:cNvSpPr>
            <a:spLocks noGrp="1"/>
          </p:cNvSpPr>
          <p:nvPr>
            <p:ph type="title"/>
          </p:nvPr>
        </p:nvSpPr>
        <p:spPr/>
        <p:txBody>
          <a:bodyPr/>
          <a:lstStyle/>
          <a:p>
            <a:r>
              <a:rPr kumimoji="1" lang="ja-JP" altLang="en-US" dirty="0"/>
              <a:t>仮説検証思考</a:t>
            </a:r>
          </a:p>
        </p:txBody>
      </p:sp>
      <p:sp>
        <p:nvSpPr>
          <p:cNvPr id="3" name="コンテンツ プレースホルダー 2">
            <a:extLst>
              <a:ext uri="{FF2B5EF4-FFF2-40B4-BE49-F238E27FC236}">
                <a16:creationId xmlns:a16="http://schemas.microsoft.com/office/drawing/2014/main" id="{75742293-B521-4D6D-8BE5-06BAFA3F83E0}"/>
              </a:ext>
            </a:extLst>
          </p:cNvPr>
          <p:cNvSpPr>
            <a:spLocks noGrp="1"/>
          </p:cNvSpPr>
          <p:nvPr>
            <p:ph idx="1"/>
          </p:nvPr>
        </p:nvSpPr>
        <p:spPr>
          <a:xfrm>
            <a:off x="652123" y="1773142"/>
            <a:ext cx="12032858" cy="4452730"/>
          </a:xfrm>
        </p:spPr>
        <p:txBody>
          <a:bodyPr>
            <a:normAutofit/>
          </a:bodyPr>
          <a:lstStyle/>
          <a:p>
            <a:pPr marL="0" indent="0">
              <a:buNone/>
            </a:pPr>
            <a:r>
              <a:rPr kumimoji="1" lang="ja-JP" altLang="en-US" dirty="0"/>
              <a:t>　　</a:t>
            </a:r>
            <a:r>
              <a:rPr kumimoji="1" lang="ja-JP" altLang="en-US" sz="3200" dirty="0"/>
              <a:t>プロセスは</a:t>
            </a:r>
            <a:endParaRPr kumimoji="1" lang="en-US" altLang="ja-JP" sz="3200" dirty="0"/>
          </a:p>
          <a:p>
            <a:pPr marL="0" indent="0">
              <a:buNone/>
            </a:pPr>
            <a:r>
              <a:rPr lang="ja-JP" altLang="en-US" sz="3200" dirty="0"/>
              <a:t>　　</a:t>
            </a:r>
            <a:endParaRPr lang="en-US" altLang="ja-JP" sz="3200" dirty="0"/>
          </a:p>
          <a:p>
            <a:pPr marL="0" indent="0">
              <a:buNone/>
            </a:pPr>
            <a:r>
              <a:rPr lang="ja-JP" altLang="en-US" sz="3200" dirty="0"/>
              <a:t>　　①仮説を立てる</a:t>
            </a:r>
            <a:endParaRPr kumimoji="1" lang="en-US" altLang="ja-JP" sz="3200" dirty="0"/>
          </a:p>
          <a:p>
            <a:pPr marL="0" indent="0">
              <a:buNone/>
            </a:pPr>
            <a:r>
              <a:rPr lang="ja-JP" altLang="en-US" sz="3200" dirty="0"/>
              <a:t>　</a:t>
            </a:r>
            <a:endParaRPr lang="en-US" altLang="ja-JP" sz="3200" dirty="0"/>
          </a:p>
          <a:p>
            <a:pPr marL="0" indent="0">
              <a:buNone/>
            </a:pPr>
            <a:r>
              <a:rPr lang="ja-JP" altLang="en-US" sz="3200" dirty="0"/>
              <a:t>　　②立てた仮説を検証する</a:t>
            </a:r>
            <a:endParaRPr lang="en-US" altLang="ja-JP" sz="3200" dirty="0"/>
          </a:p>
          <a:p>
            <a:pPr marL="0" indent="0">
              <a:buNone/>
            </a:pPr>
            <a:endParaRPr kumimoji="1" lang="en-US" altLang="ja-JP" sz="3200" dirty="0"/>
          </a:p>
          <a:p>
            <a:pPr marL="0" indent="0">
              <a:buNone/>
            </a:pPr>
            <a:r>
              <a:rPr lang="ja-JP" altLang="en-US" sz="3200" dirty="0"/>
              <a:t>　　③必要に応じて仮説を検証する　</a:t>
            </a:r>
            <a:endParaRPr kumimoji="1" lang="ja-JP" altLang="en-US" sz="3200" dirty="0">
              <a:solidFill>
                <a:srgbClr val="FF0000"/>
              </a:solidFill>
            </a:endParaRPr>
          </a:p>
        </p:txBody>
      </p:sp>
    </p:spTree>
    <p:extLst>
      <p:ext uri="{BB962C8B-B14F-4D97-AF65-F5344CB8AC3E}">
        <p14:creationId xmlns:p14="http://schemas.microsoft.com/office/powerpoint/2010/main" val="1422057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E4EA2-70B1-4988-BBC8-290263977B6C}"/>
              </a:ext>
            </a:extLst>
          </p:cNvPr>
          <p:cNvSpPr>
            <a:spLocks noGrp="1"/>
          </p:cNvSpPr>
          <p:nvPr>
            <p:ph type="title"/>
          </p:nvPr>
        </p:nvSpPr>
        <p:spPr/>
        <p:txBody>
          <a:bodyPr/>
          <a:lstStyle/>
          <a:p>
            <a:r>
              <a:rPr kumimoji="1" lang="ja-JP" altLang="en-US" dirty="0"/>
              <a:t>仮説検証思考</a:t>
            </a:r>
          </a:p>
        </p:txBody>
      </p:sp>
      <p:sp>
        <p:nvSpPr>
          <p:cNvPr id="3" name="コンテンツ プレースホルダー 2">
            <a:extLst>
              <a:ext uri="{FF2B5EF4-FFF2-40B4-BE49-F238E27FC236}">
                <a16:creationId xmlns:a16="http://schemas.microsoft.com/office/drawing/2014/main" id="{75742293-B521-4D6D-8BE5-06BAFA3F83E0}"/>
              </a:ext>
            </a:extLst>
          </p:cNvPr>
          <p:cNvSpPr>
            <a:spLocks noGrp="1"/>
          </p:cNvSpPr>
          <p:nvPr>
            <p:ph idx="1"/>
          </p:nvPr>
        </p:nvSpPr>
        <p:spPr>
          <a:xfrm>
            <a:off x="652123" y="1773142"/>
            <a:ext cx="11093761" cy="4452730"/>
          </a:xfrm>
        </p:spPr>
        <p:txBody>
          <a:bodyPr>
            <a:normAutofit fontScale="92500" lnSpcReduction="10000"/>
          </a:bodyPr>
          <a:lstStyle/>
          <a:p>
            <a:pPr marL="0" indent="0">
              <a:buNone/>
            </a:pPr>
            <a:r>
              <a:rPr kumimoji="1" lang="ja-JP" altLang="en-US" dirty="0"/>
              <a:t>　　</a:t>
            </a:r>
            <a:r>
              <a:rPr kumimoji="1" lang="ja-JP" altLang="en-US" sz="3200" dirty="0"/>
              <a:t>ポイントは</a:t>
            </a:r>
            <a:endParaRPr kumimoji="1" lang="en-US" altLang="ja-JP" sz="3200" dirty="0"/>
          </a:p>
          <a:p>
            <a:pPr marL="0" indent="0">
              <a:buNone/>
            </a:pPr>
            <a:r>
              <a:rPr lang="ja-JP" altLang="en-US" sz="3200" dirty="0"/>
              <a:t>　　</a:t>
            </a:r>
            <a:endParaRPr lang="en-US" altLang="ja-JP" sz="3200" dirty="0"/>
          </a:p>
          <a:p>
            <a:pPr marL="0" indent="0">
              <a:buNone/>
            </a:pPr>
            <a:r>
              <a:rPr lang="ja-JP" altLang="en-US" sz="3200" dirty="0"/>
              <a:t>　　①どんな少ない情報からでも仮説を立てる姿勢</a:t>
            </a:r>
            <a:endParaRPr kumimoji="1" lang="en-US" altLang="ja-JP" sz="3200" dirty="0"/>
          </a:p>
          <a:p>
            <a:pPr marL="0" indent="0">
              <a:buNone/>
            </a:pPr>
            <a:r>
              <a:rPr lang="ja-JP" altLang="en-US" sz="3200" dirty="0"/>
              <a:t>　</a:t>
            </a:r>
            <a:endParaRPr lang="en-US" altLang="ja-JP" sz="3200" dirty="0"/>
          </a:p>
          <a:p>
            <a:pPr marL="0" indent="0">
              <a:buNone/>
            </a:pPr>
            <a:r>
              <a:rPr lang="ja-JP" altLang="en-US" sz="3200" dirty="0"/>
              <a:t>　　②前提条件を設定して前に進む力</a:t>
            </a:r>
            <a:endParaRPr lang="en-US" altLang="ja-JP" sz="3200" dirty="0"/>
          </a:p>
          <a:p>
            <a:pPr marL="0" indent="0">
              <a:buNone/>
            </a:pPr>
            <a:r>
              <a:rPr lang="ja-JP" altLang="en-US" sz="3200" dirty="0"/>
              <a:t>　　　＊課題を線引きする</a:t>
            </a:r>
            <a:endParaRPr lang="en-US" altLang="ja-JP" sz="3200" dirty="0"/>
          </a:p>
          <a:p>
            <a:pPr marL="0" indent="0">
              <a:buNone/>
            </a:pPr>
            <a:endParaRPr kumimoji="1" lang="en-US" altLang="ja-JP" sz="3200" dirty="0"/>
          </a:p>
          <a:p>
            <a:pPr marL="0" indent="0">
              <a:buNone/>
            </a:pPr>
            <a:r>
              <a:rPr lang="ja-JP" altLang="en-US" sz="3200" dirty="0"/>
              <a:t>　　③時間を決めてとにかく結論を出す</a:t>
            </a:r>
            <a:endParaRPr lang="en-US" altLang="ja-JP" sz="3200" dirty="0"/>
          </a:p>
          <a:p>
            <a:pPr marL="0" indent="0">
              <a:buNone/>
            </a:pPr>
            <a:r>
              <a:rPr kumimoji="1" lang="ja-JP" altLang="en-US" sz="3200" dirty="0">
                <a:solidFill>
                  <a:srgbClr val="FF0000"/>
                </a:solidFill>
              </a:rPr>
              <a:t>　　　</a:t>
            </a:r>
            <a:r>
              <a:rPr kumimoji="1" lang="ja-JP" altLang="en-US" sz="3200" dirty="0"/>
              <a:t>＊完璧主義にならない</a:t>
            </a:r>
          </a:p>
        </p:txBody>
      </p:sp>
    </p:spTree>
    <p:extLst>
      <p:ext uri="{BB962C8B-B14F-4D97-AF65-F5344CB8AC3E}">
        <p14:creationId xmlns:p14="http://schemas.microsoft.com/office/powerpoint/2010/main" val="2321306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E4EA2-70B1-4988-BBC8-290263977B6C}"/>
              </a:ext>
            </a:extLst>
          </p:cNvPr>
          <p:cNvSpPr>
            <a:spLocks noGrp="1"/>
          </p:cNvSpPr>
          <p:nvPr>
            <p:ph type="title"/>
          </p:nvPr>
        </p:nvSpPr>
        <p:spPr/>
        <p:txBody>
          <a:bodyPr/>
          <a:lstStyle/>
          <a:p>
            <a:r>
              <a:rPr kumimoji="1" lang="ja-JP" altLang="en-US" dirty="0"/>
              <a:t>仮説検証思考</a:t>
            </a:r>
          </a:p>
        </p:txBody>
      </p:sp>
      <p:sp>
        <p:nvSpPr>
          <p:cNvPr id="3" name="コンテンツ プレースホルダー 2">
            <a:extLst>
              <a:ext uri="{FF2B5EF4-FFF2-40B4-BE49-F238E27FC236}">
                <a16:creationId xmlns:a16="http://schemas.microsoft.com/office/drawing/2014/main" id="{75742293-B521-4D6D-8BE5-06BAFA3F83E0}"/>
              </a:ext>
            </a:extLst>
          </p:cNvPr>
          <p:cNvSpPr>
            <a:spLocks noGrp="1"/>
          </p:cNvSpPr>
          <p:nvPr>
            <p:ph idx="1"/>
          </p:nvPr>
        </p:nvSpPr>
        <p:spPr>
          <a:xfrm>
            <a:off x="214801" y="1857264"/>
            <a:ext cx="12032858" cy="4185727"/>
          </a:xfrm>
        </p:spPr>
        <p:txBody>
          <a:bodyPr>
            <a:normAutofit/>
          </a:bodyPr>
          <a:lstStyle/>
          <a:p>
            <a:pPr marL="0" indent="0">
              <a:buNone/>
            </a:pPr>
            <a:r>
              <a:rPr kumimoji="1" lang="ja-JP" altLang="en-US" dirty="0"/>
              <a:t>　　</a:t>
            </a:r>
            <a:r>
              <a:rPr kumimoji="1" lang="ja-JP" altLang="en-US" sz="3200" dirty="0"/>
              <a:t>目的は</a:t>
            </a:r>
            <a:endParaRPr kumimoji="1" lang="en-US" altLang="ja-JP" sz="3200" dirty="0"/>
          </a:p>
          <a:p>
            <a:pPr marL="0" indent="0">
              <a:buNone/>
            </a:pPr>
            <a:r>
              <a:rPr lang="ja-JP" altLang="en-US" sz="3200" dirty="0"/>
              <a:t>　　①商談の</a:t>
            </a:r>
            <a:r>
              <a:rPr kumimoji="1" lang="ja-JP" altLang="en-US" sz="3200" dirty="0"/>
              <a:t>スピードアップ</a:t>
            </a:r>
            <a:r>
              <a:rPr lang="ja-JP" altLang="en-US" sz="3200" dirty="0"/>
              <a:t>　　＊山の</a:t>
            </a:r>
            <a:r>
              <a:rPr lang="en-US" altLang="ja-JP" sz="3200" dirty="0"/>
              <a:t>5</a:t>
            </a:r>
            <a:r>
              <a:rPr lang="ja-JP" altLang="en-US" sz="3200" dirty="0"/>
              <a:t>合目から登る</a:t>
            </a:r>
            <a:endParaRPr kumimoji="1" lang="en-US" altLang="ja-JP" sz="3200" dirty="0"/>
          </a:p>
          <a:p>
            <a:pPr marL="0" indent="0">
              <a:buNone/>
            </a:pPr>
            <a:r>
              <a:rPr lang="ja-JP" altLang="en-US" sz="3200" dirty="0"/>
              <a:t>　</a:t>
            </a:r>
            <a:endParaRPr lang="en-US" altLang="ja-JP" sz="3200" dirty="0"/>
          </a:p>
          <a:p>
            <a:pPr marL="0" indent="0">
              <a:buNone/>
            </a:pPr>
            <a:r>
              <a:rPr lang="ja-JP" altLang="en-US" sz="3200" dirty="0"/>
              <a:t>　　②問題解決の勘所をつかむ</a:t>
            </a:r>
            <a:endParaRPr lang="en-US" altLang="ja-JP" sz="3200" dirty="0"/>
          </a:p>
          <a:p>
            <a:pPr marL="0" indent="0">
              <a:buNone/>
            </a:pPr>
            <a:endParaRPr kumimoji="1" lang="en-US" altLang="ja-JP" sz="3200" dirty="0"/>
          </a:p>
          <a:p>
            <a:pPr marL="0" indent="0">
              <a:buNone/>
            </a:pPr>
            <a:r>
              <a:rPr lang="ja-JP" altLang="en-US" sz="3200" dirty="0"/>
              <a:t>　　③</a:t>
            </a:r>
            <a:r>
              <a:rPr kumimoji="1" lang="ja-JP" altLang="en-US" sz="3200" dirty="0"/>
              <a:t>顧客（キーマン）に自社の事情を分かってる</a:t>
            </a:r>
            <a:endParaRPr kumimoji="1" lang="en-US" altLang="ja-JP" sz="3200" dirty="0"/>
          </a:p>
          <a:p>
            <a:pPr marL="0" indent="0">
              <a:buNone/>
            </a:pPr>
            <a:r>
              <a:rPr lang="ja-JP" altLang="en-US" sz="3200" dirty="0"/>
              <a:t>　　　</a:t>
            </a:r>
            <a:r>
              <a:rPr kumimoji="1" lang="ja-JP" altLang="en-US" sz="3200" dirty="0"/>
              <a:t>なと思われること</a:t>
            </a:r>
            <a:r>
              <a:rPr lang="ja-JP" altLang="en-US" sz="3200" dirty="0"/>
              <a:t>　</a:t>
            </a:r>
            <a:endParaRPr kumimoji="1" lang="ja-JP" altLang="en-US" sz="3200" dirty="0">
              <a:solidFill>
                <a:srgbClr val="FF0000"/>
              </a:solidFill>
            </a:endParaRPr>
          </a:p>
        </p:txBody>
      </p:sp>
    </p:spTree>
    <p:extLst>
      <p:ext uri="{BB962C8B-B14F-4D97-AF65-F5344CB8AC3E}">
        <p14:creationId xmlns:p14="http://schemas.microsoft.com/office/powerpoint/2010/main" val="261386068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1976</TotalTime>
  <Words>1875</Words>
  <Application>Microsoft Office PowerPoint</Application>
  <PresentationFormat>ワイド画面</PresentationFormat>
  <Paragraphs>370</Paragraphs>
  <Slides>43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43</vt:i4>
      </vt:variant>
    </vt:vector>
  </HeadingPairs>
  <TitlesOfParts>
    <vt:vector size="47" baseType="lpstr">
      <vt:lpstr>游ゴシック</vt:lpstr>
      <vt:lpstr>游ゴシック Light</vt:lpstr>
      <vt:lpstr>Arial</vt:lpstr>
      <vt:lpstr>Office テーマ</vt:lpstr>
      <vt:lpstr>第２回　３つの個人能力（思考法） </vt:lpstr>
      <vt:lpstr>今回のテーマ</vt:lpstr>
      <vt:lpstr>考え方の基本とは</vt:lpstr>
      <vt:lpstr>PowerPoint プレゼンテーション</vt:lpstr>
      <vt:lpstr>仮説検証思考</vt:lpstr>
      <vt:lpstr>仮説検証思考</vt:lpstr>
      <vt:lpstr>仮説検証思考</vt:lpstr>
      <vt:lpstr>仮説検証思考</vt:lpstr>
      <vt:lpstr>仮説検証思考</vt:lpstr>
      <vt:lpstr>仮説検証思考</vt:lpstr>
      <vt:lpstr>仮説検証思考（ワーク）</vt:lpstr>
      <vt:lpstr>仮説検証思考（ワーク）</vt:lpstr>
      <vt:lpstr>仮説検証思考</vt:lpstr>
      <vt:lpstr>＊自分の人生を仮説思考で考える</vt:lpstr>
      <vt:lpstr>フレームワーク深堀思考</vt:lpstr>
      <vt:lpstr>フレームワーク深堀思考</vt:lpstr>
      <vt:lpstr>フレームワーク深堀思考</vt:lpstr>
      <vt:lpstr>＊会議進行で大事なこと</vt:lpstr>
      <vt:lpstr>フレームワーク深堀思考</vt:lpstr>
      <vt:lpstr>フレームワーク深堀思考</vt:lpstr>
      <vt:lpstr>フレームワーク深堀思考</vt:lpstr>
      <vt:lpstr>フレームワーク深堀思考</vt:lpstr>
      <vt:lpstr>抽象化思考</vt:lpstr>
      <vt:lpstr>抽象化思考</vt:lpstr>
      <vt:lpstr>抽象化思考</vt:lpstr>
      <vt:lpstr>抽象化思考（ワーク）</vt:lpstr>
      <vt:lpstr>抽象化思考</vt:lpstr>
      <vt:lpstr>抽象化思考</vt:lpstr>
      <vt:lpstr>抽象化思考</vt:lpstr>
      <vt:lpstr>定量的分析思考</vt:lpstr>
      <vt:lpstr>定量的分析思考</vt:lpstr>
      <vt:lpstr>定量的分析思考（ワーク）</vt:lpstr>
      <vt:lpstr>考える力のベースは</vt:lpstr>
      <vt:lpstr>考える力のベースは</vt:lpstr>
      <vt:lpstr>考える力のベースは</vt:lpstr>
      <vt:lpstr>考える力のベースは</vt:lpstr>
      <vt:lpstr>考える力訓練方法①</vt:lpstr>
      <vt:lpstr>考える力訓練方法②</vt:lpstr>
      <vt:lpstr>考える力訓練方法③</vt:lpstr>
      <vt:lpstr>考える力訓練方法④</vt:lpstr>
      <vt:lpstr>考える力訓練方法⑤</vt:lpstr>
      <vt:lpstr>考える力訓練方法⑥</vt:lpstr>
      <vt:lpstr>考える力訓練方法⑦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第二回　二代目経営塾  マーケティング &amp; フレームワーク</dc:title>
  <dc:creator>takayukiaoki</dc:creator>
  <cp:lastModifiedBy>青木 孝之</cp:lastModifiedBy>
  <cp:revision>231</cp:revision>
  <cp:lastPrinted>2020-04-24T02:49:35Z</cp:lastPrinted>
  <dcterms:created xsi:type="dcterms:W3CDTF">2019-07-18T06:28:26Z</dcterms:created>
  <dcterms:modified xsi:type="dcterms:W3CDTF">2020-05-22T07:25:07Z</dcterms:modified>
</cp:coreProperties>
</file>